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9"/>
  </p:notesMasterIdLst>
  <p:sldIdLst>
    <p:sldId id="291" r:id="rId5"/>
    <p:sldId id="302" r:id="rId6"/>
    <p:sldId id="303" r:id="rId7"/>
    <p:sldId id="309" r:id="rId8"/>
    <p:sldId id="314" r:id="rId9"/>
    <p:sldId id="308" r:id="rId10"/>
    <p:sldId id="305" r:id="rId11"/>
    <p:sldId id="311" r:id="rId12"/>
    <p:sldId id="307" r:id="rId13"/>
    <p:sldId id="312" r:id="rId14"/>
    <p:sldId id="313" r:id="rId15"/>
    <p:sldId id="28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Lst>
  <p:sldSz cx="17556163" cy="9875838"/>
  <p:notesSz cx="9872663" cy="6742113"/>
  <p:embeddedFontLst>
    <p:embeddedFont>
      <p:font typeface="Times" panose="02020603050405020304" pitchFamily="18"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11">
          <p15:clr>
            <a:srgbClr val="A4A3A4"/>
          </p15:clr>
        </p15:guide>
        <p15:guide id="2" pos="5530">
          <p15:clr>
            <a:srgbClr val="A4A3A4"/>
          </p15:clr>
        </p15:guide>
      </p15:sldGuideLst>
    </p:ext>
    <p:ext uri="{2D200454-40CA-4A62-9FC3-DE9A4176ACB9}">
      <p15:notesGuideLst xmlns:p15="http://schemas.microsoft.com/office/powerpoint/2012/main">
        <p15:guide id="1" orient="horz" pos="2123" userDrawn="1">
          <p15:clr>
            <a:srgbClr val="A4A3A4"/>
          </p15:clr>
        </p15:guide>
        <p15:guide id="2" pos="3110" userDrawn="1">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hLqY3vYMLzmWVwPBDVjdrIP1QIy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bruiker" initials="G" lastIdx="1" clrIdx="0">
    <p:extLst>
      <p:ext uri="{19B8F6BF-5375-455C-9EA6-DF929625EA0E}">
        <p15:presenceInfo xmlns:p15="http://schemas.microsoft.com/office/powerpoint/2012/main" userId="Gebruik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F4E5"/>
    <a:srgbClr val="F7D9E1"/>
    <a:srgbClr val="CC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EB17C2-F95B-401A-9C2E-E479B6539924}" v="12" dt="2024-04-23T08:47:10.749"/>
  </p1510:revLst>
</p1510:revInfo>
</file>

<file path=ppt/tableStyles.xml><?xml version="1.0" encoding="utf-8"?>
<a:tblStyleLst xmlns:a="http://schemas.openxmlformats.org/drawingml/2006/main" def="{4991B373-63F0-4BE7-8FFD-B6AB37477AC9}">
  <a:tblStyle styleId="{4991B373-63F0-4BE7-8FFD-B6AB37477A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77" autoAdjust="0"/>
  </p:normalViewPr>
  <p:slideViewPr>
    <p:cSldViewPr snapToGrid="0">
      <p:cViewPr varScale="1">
        <p:scale>
          <a:sx n="46" d="100"/>
          <a:sy n="46" d="100"/>
        </p:scale>
        <p:origin x="576" y="44"/>
      </p:cViewPr>
      <p:guideLst>
        <p:guide orient="horz" pos="3111"/>
        <p:guide pos="553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123"/>
        <p:guide pos="311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46"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ker, X.E.M. (Xenia)" userId="619018ba-d527-4cbc-b726-6e8f9313a94e" providerId="ADAL" clId="{636ED00C-3F3D-4AC2-BE0C-42D4D362B722}"/>
    <pc:docChg chg="undo custSel modSld">
      <pc:chgData name="Hasker, X.E.M. (Xenia)" userId="619018ba-d527-4cbc-b726-6e8f9313a94e" providerId="ADAL" clId="{636ED00C-3F3D-4AC2-BE0C-42D4D362B722}" dt="2023-12-06T11:47:57.202" v="446" actId="20577"/>
      <pc:docMkLst>
        <pc:docMk/>
      </pc:docMkLst>
      <pc:sldChg chg="modSp mod">
        <pc:chgData name="Hasker, X.E.M. (Xenia)" userId="619018ba-d527-4cbc-b726-6e8f9313a94e" providerId="ADAL" clId="{636ED00C-3F3D-4AC2-BE0C-42D4D362B722}" dt="2023-11-29T07:55:48.595" v="105" actId="6549"/>
        <pc:sldMkLst>
          <pc:docMk/>
          <pc:sldMk cId="368373978" sldId="303"/>
        </pc:sldMkLst>
        <pc:spChg chg="mod">
          <ac:chgData name="Hasker, X.E.M. (Xenia)" userId="619018ba-d527-4cbc-b726-6e8f9313a94e" providerId="ADAL" clId="{636ED00C-3F3D-4AC2-BE0C-42D4D362B722}" dt="2023-11-29T07:55:48.595" v="105" actId="6549"/>
          <ac:spMkLst>
            <pc:docMk/>
            <pc:sldMk cId="368373978" sldId="303"/>
            <ac:spMk id="3" creationId="{1583B1BB-7C92-33F9-6B29-7FADDC657A98}"/>
          </ac:spMkLst>
        </pc:spChg>
      </pc:sldChg>
      <pc:sldChg chg="modSp mod">
        <pc:chgData name="Hasker, X.E.M. (Xenia)" userId="619018ba-d527-4cbc-b726-6e8f9313a94e" providerId="ADAL" clId="{636ED00C-3F3D-4AC2-BE0C-42D4D362B722}" dt="2023-11-29T07:56:11.666" v="127" actId="20577"/>
        <pc:sldMkLst>
          <pc:docMk/>
          <pc:sldMk cId="2958750483" sldId="309"/>
        </pc:sldMkLst>
        <pc:spChg chg="mod">
          <ac:chgData name="Hasker, X.E.M. (Xenia)" userId="619018ba-d527-4cbc-b726-6e8f9313a94e" providerId="ADAL" clId="{636ED00C-3F3D-4AC2-BE0C-42D4D362B722}" dt="2023-11-29T07:56:11.666" v="127" actId="20577"/>
          <ac:spMkLst>
            <pc:docMk/>
            <pc:sldMk cId="2958750483" sldId="309"/>
            <ac:spMk id="3" creationId="{1583B1BB-7C92-33F9-6B29-7FADDC657A98}"/>
          </ac:spMkLst>
        </pc:spChg>
      </pc:sldChg>
      <pc:sldChg chg="modNotesTx">
        <pc:chgData name="Hasker, X.E.M. (Xenia)" userId="619018ba-d527-4cbc-b726-6e8f9313a94e" providerId="ADAL" clId="{636ED00C-3F3D-4AC2-BE0C-42D4D362B722}" dt="2023-11-29T10:08:46.100" v="352" actId="20577"/>
        <pc:sldMkLst>
          <pc:docMk/>
          <pc:sldMk cId="1503540961" sldId="311"/>
        </pc:sldMkLst>
      </pc:sldChg>
      <pc:sldChg chg="modSp mod">
        <pc:chgData name="Hasker, X.E.M. (Xenia)" userId="619018ba-d527-4cbc-b726-6e8f9313a94e" providerId="ADAL" clId="{636ED00C-3F3D-4AC2-BE0C-42D4D362B722}" dt="2023-12-06T11:47:57.202" v="446" actId="20577"/>
        <pc:sldMkLst>
          <pc:docMk/>
          <pc:sldMk cId="3901818830" sldId="314"/>
        </pc:sldMkLst>
        <pc:spChg chg="mod">
          <ac:chgData name="Hasker, X.E.M. (Xenia)" userId="619018ba-d527-4cbc-b726-6e8f9313a94e" providerId="ADAL" clId="{636ED00C-3F3D-4AC2-BE0C-42D4D362B722}" dt="2023-12-06T11:47:57.202" v="446" actId="20577"/>
          <ac:spMkLst>
            <pc:docMk/>
            <pc:sldMk cId="3901818830" sldId="314"/>
            <ac:spMk id="3" creationId="{1583B1BB-7C92-33F9-6B29-7FADDC657A98}"/>
          </ac:spMkLst>
        </pc:spChg>
      </pc:sldChg>
      <pc:sldChg chg="modSp mod">
        <pc:chgData name="Hasker, X.E.M. (Xenia)" userId="619018ba-d527-4cbc-b726-6e8f9313a94e" providerId="ADAL" clId="{636ED00C-3F3D-4AC2-BE0C-42D4D362B722}" dt="2023-11-29T10:11:07.443" v="388" actId="20577"/>
        <pc:sldMkLst>
          <pc:docMk/>
          <pc:sldMk cId="4039539059" sldId="317"/>
        </pc:sldMkLst>
        <pc:spChg chg="mod">
          <ac:chgData name="Hasker, X.E.M. (Xenia)" userId="619018ba-d527-4cbc-b726-6e8f9313a94e" providerId="ADAL" clId="{636ED00C-3F3D-4AC2-BE0C-42D4D362B722}" dt="2023-11-29T10:11:07.443" v="388" actId="20577"/>
          <ac:spMkLst>
            <pc:docMk/>
            <pc:sldMk cId="4039539059" sldId="317"/>
            <ac:spMk id="3" creationId="{1583B1BB-7C92-33F9-6B29-7FADDC657A98}"/>
          </ac:spMkLst>
        </pc:spChg>
      </pc:sldChg>
      <pc:sldChg chg="modSp mod">
        <pc:chgData name="Hasker, X.E.M. (Xenia)" userId="619018ba-d527-4cbc-b726-6e8f9313a94e" providerId="ADAL" clId="{636ED00C-3F3D-4AC2-BE0C-42D4D362B722}" dt="2023-12-06T11:47:48.822" v="443" actId="20577"/>
        <pc:sldMkLst>
          <pc:docMk/>
          <pc:sldMk cId="763394197" sldId="319"/>
        </pc:sldMkLst>
        <pc:spChg chg="mod">
          <ac:chgData name="Hasker, X.E.M. (Xenia)" userId="619018ba-d527-4cbc-b726-6e8f9313a94e" providerId="ADAL" clId="{636ED00C-3F3D-4AC2-BE0C-42D4D362B722}" dt="2023-12-06T11:47:48.822" v="443" actId="20577"/>
          <ac:spMkLst>
            <pc:docMk/>
            <pc:sldMk cId="763394197" sldId="319"/>
            <ac:spMk id="3" creationId="{1583B1BB-7C92-33F9-6B29-7FADDC657A98}"/>
          </ac:spMkLst>
        </pc:spChg>
      </pc:sldChg>
      <pc:sldChg chg="modNotesTx">
        <pc:chgData name="Hasker, X.E.M. (Xenia)" userId="619018ba-d527-4cbc-b726-6e8f9313a94e" providerId="ADAL" clId="{636ED00C-3F3D-4AC2-BE0C-42D4D362B722}" dt="2023-11-29T10:12:46.753" v="405"/>
        <pc:sldMkLst>
          <pc:docMk/>
          <pc:sldMk cId="3391161163" sldId="322"/>
        </pc:sldMkLst>
      </pc:sldChg>
    </pc:docChg>
  </pc:docChgLst>
  <pc:docChgLst>
    <pc:chgData name="Hasker, X.E.M. (Xenia)" userId="619018ba-d527-4cbc-b726-6e8f9313a94e" providerId="ADAL" clId="{CFA0CCF1-8D5C-4041-BA37-8490143B4D98}"/>
    <pc:docChg chg="modSld">
      <pc:chgData name="Hasker, X.E.M. (Xenia)" userId="619018ba-d527-4cbc-b726-6e8f9313a94e" providerId="ADAL" clId="{CFA0CCF1-8D5C-4041-BA37-8490143B4D98}" dt="2023-11-20T10:57:55.634" v="3" actId="6549"/>
      <pc:docMkLst>
        <pc:docMk/>
      </pc:docMkLst>
      <pc:sldChg chg="modSp mod">
        <pc:chgData name="Hasker, X.E.M. (Xenia)" userId="619018ba-d527-4cbc-b726-6e8f9313a94e" providerId="ADAL" clId="{CFA0CCF1-8D5C-4041-BA37-8490143B4D98}" dt="2023-11-20T10:57:55.634" v="3" actId="6549"/>
        <pc:sldMkLst>
          <pc:docMk/>
          <pc:sldMk cId="3504781477" sldId="324"/>
        </pc:sldMkLst>
        <pc:spChg chg="mod">
          <ac:chgData name="Hasker, X.E.M. (Xenia)" userId="619018ba-d527-4cbc-b726-6e8f9313a94e" providerId="ADAL" clId="{CFA0CCF1-8D5C-4041-BA37-8490143B4D98}" dt="2023-11-20T10:57:55.634" v="3" actId="6549"/>
          <ac:spMkLst>
            <pc:docMk/>
            <pc:sldMk cId="3504781477" sldId="324"/>
            <ac:spMk id="9" creationId="{0DEB6F14-03A9-422B-956D-360C03DF8468}"/>
          </ac:spMkLst>
        </pc:spChg>
      </pc:sldChg>
      <pc:sldChg chg="modSp mod">
        <pc:chgData name="Hasker, X.E.M. (Xenia)" userId="619018ba-d527-4cbc-b726-6e8f9313a94e" providerId="ADAL" clId="{CFA0CCF1-8D5C-4041-BA37-8490143B4D98}" dt="2023-11-20T10:57:52.521" v="2" actId="6549"/>
        <pc:sldMkLst>
          <pc:docMk/>
          <pc:sldMk cId="2669611249" sldId="325"/>
        </pc:sldMkLst>
        <pc:spChg chg="mod">
          <ac:chgData name="Hasker, X.E.M. (Xenia)" userId="619018ba-d527-4cbc-b726-6e8f9313a94e" providerId="ADAL" clId="{CFA0CCF1-8D5C-4041-BA37-8490143B4D98}" dt="2023-11-20T10:57:52.521" v="2" actId="6549"/>
          <ac:spMkLst>
            <pc:docMk/>
            <pc:sldMk cId="2669611249" sldId="325"/>
            <ac:spMk id="3" creationId="{1FFFB21A-F6C9-985E-0D98-A0D48EF8A83F}"/>
          </ac:spMkLst>
        </pc:spChg>
      </pc:sldChg>
    </pc:docChg>
  </pc:docChgLst>
  <pc:docChgLst>
    <pc:chgData name="Hasker, X.E.M. (Xenia)" userId="619018ba-d527-4cbc-b726-6e8f9313a94e" providerId="ADAL" clId="{F9FAD5DA-B3B9-4B73-8675-B672FF91C016}"/>
    <pc:docChg chg="undo custSel addSld delSld modSld sldOrd">
      <pc:chgData name="Hasker, X.E.M. (Xenia)" userId="619018ba-d527-4cbc-b726-6e8f9313a94e" providerId="ADAL" clId="{F9FAD5DA-B3B9-4B73-8675-B672FF91C016}" dt="2023-07-11T11:12:32.569" v="932" actId="20577"/>
      <pc:docMkLst>
        <pc:docMk/>
      </pc:docMkLst>
      <pc:sldChg chg="addSp modSp mod">
        <pc:chgData name="Hasker, X.E.M. (Xenia)" userId="619018ba-d527-4cbc-b726-6e8f9313a94e" providerId="ADAL" clId="{F9FAD5DA-B3B9-4B73-8675-B672FF91C016}" dt="2023-07-04T07:25:42.917" v="552" actId="20577"/>
        <pc:sldMkLst>
          <pc:docMk/>
          <pc:sldMk cId="0" sldId="284"/>
        </pc:sldMkLst>
        <pc:spChg chg="add mod">
          <ac:chgData name="Hasker, X.E.M. (Xenia)" userId="619018ba-d527-4cbc-b726-6e8f9313a94e" providerId="ADAL" clId="{F9FAD5DA-B3B9-4B73-8675-B672FF91C016}" dt="2023-07-04T07:25:42.917" v="552" actId="20577"/>
          <ac:spMkLst>
            <pc:docMk/>
            <pc:sldMk cId="0" sldId="284"/>
            <ac:spMk id="2" creationId="{884D9AB4-C48E-D435-7D2D-13E63FD23D09}"/>
          </ac:spMkLst>
        </pc:spChg>
      </pc:sldChg>
      <pc:sldChg chg="del">
        <pc:chgData name="Hasker, X.E.M. (Xenia)" userId="619018ba-d527-4cbc-b726-6e8f9313a94e" providerId="ADAL" clId="{F9FAD5DA-B3B9-4B73-8675-B672FF91C016}" dt="2023-07-04T07:22:42.031" v="406" actId="47"/>
        <pc:sldMkLst>
          <pc:docMk/>
          <pc:sldMk cId="874966971" sldId="301"/>
        </pc:sldMkLst>
      </pc:sldChg>
      <pc:sldChg chg="modSp mod">
        <pc:chgData name="Hasker, X.E.M. (Xenia)" userId="619018ba-d527-4cbc-b726-6e8f9313a94e" providerId="ADAL" clId="{F9FAD5DA-B3B9-4B73-8675-B672FF91C016}" dt="2023-07-04T07:16:56.481" v="143" actId="20577"/>
        <pc:sldMkLst>
          <pc:docMk/>
          <pc:sldMk cId="1971837817" sldId="302"/>
        </pc:sldMkLst>
        <pc:spChg chg="mod">
          <ac:chgData name="Hasker, X.E.M. (Xenia)" userId="619018ba-d527-4cbc-b726-6e8f9313a94e" providerId="ADAL" clId="{F9FAD5DA-B3B9-4B73-8675-B672FF91C016}" dt="2023-07-04T07:16:56.481" v="143" actId="20577"/>
          <ac:spMkLst>
            <pc:docMk/>
            <pc:sldMk cId="1971837817" sldId="302"/>
            <ac:spMk id="6" creationId="{790F8F5D-1F86-1CAD-7878-C2791AB9F8AE}"/>
          </ac:spMkLst>
        </pc:spChg>
        <pc:spChg chg="mod">
          <ac:chgData name="Hasker, X.E.M. (Xenia)" userId="619018ba-d527-4cbc-b726-6e8f9313a94e" providerId="ADAL" clId="{F9FAD5DA-B3B9-4B73-8675-B672FF91C016}" dt="2023-07-04T07:16:30.988" v="142" actId="6549"/>
          <ac:spMkLst>
            <pc:docMk/>
            <pc:sldMk cId="1971837817" sldId="302"/>
            <ac:spMk id="7" creationId="{9CBD8FA9-79EE-A9E0-B02F-CAD716D5A872}"/>
          </ac:spMkLst>
        </pc:spChg>
      </pc:sldChg>
      <pc:sldChg chg="modSp mod">
        <pc:chgData name="Hasker, X.E.M. (Xenia)" userId="619018ba-d527-4cbc-b726-6e8f9313a94e" providerId="ADAL" clId="{F9FAD5DA-B3B9-4B73-8675-B672FF91C016}" dt="2023-07-11T11:10:51.594" v="875" actId="20577"/>
        <pc:sldMkLst>
          <pc:docMk/>
          <pc:sldMk cId="368373978" sldId="303"/>
        </pc:sldMkLst>
        <pc:spChg chg="mod">
          <ac:chgData name="Hasker, X.E.M. (Xenia)" userId="619018ba-d527-4cbc-b726-6e8f9313a94e" providerId="ADAL" clId="{F9FAD5DA-B3B9-4B73-8675-B672FF91C016}" dt="2023-07-11T11:10:51.594" v="875" actId="20577"/>
          <ac:spMkLst>
            <pc:docMk/>
            <pc:sldMk cId="368373978" sldId="303"/>
            <ac:spMk id="2" creationId="{B0F8104A-D44D-126A-E4CA-0CFFFFD04810}"/>
          </ac:spMkLst>
        </pc:spChg>
        <pc:spChg chg="mod">
          <ac:chgData name="Hasker, X.E.M. (Xenia)" userId="619018ba-d527-4cbc-b726-6e8f9313a94e" providerId="ADAL" clId="{F9FAD5DA-B3B9-4B73-8675-B672FF91C016}" dt="2023-07-11T11:10:31.161" v="866" actId="6549"/>
          <ac:spMkLst>
            <pc:docMk/>
            <pc:sldMk cId="368373978" sldId="303"/>
            <ac:spMk id="3" creationId="{1583B1BB-7C92-33F9-6B29-7FADDC657A98}"/>
          </ac:spMkLst>
        </pc:spChg>
      </pc:sldChg>
      <pc:sldChg chg="add del">
        <pc:chgData name="Hasker, X.E.M. (Xenia)" userId="619018ba-d527-4cbc-b726-6e8f9313a94e" providerId="ADAL" clId="{F9FAD5DA-B3B9-4B73-8675-B672FF91C016}" dt="2023-07-04T07:26:27.787" v="555"/>
        <pc:sldMkLst>
          <pc:docMk/>
          <pc:sldMk cId="1971246892" sldId="307"/>
        </pc:sldMkLst>
      </pc:sldChg>
      <pc:sldChg chg="modSp add del mod">
        <pc:chgData name="Hasker, X.E.M. (Xenia)" userId="619018ba-d527-4cbc-b726-6e8f9313a94e" providerId="ADAL" clId="{F9FAD5DA-B3B9-4B73-8675-B672FF91C016}" dt="2023-07-11T11:12:00.326" v="885" actId="20577"/>
        <pc:sldMkLst>
          <pc:docMk/>
          <pc:sldMk cId="2514351714" sldId="307"/>
        </pc:sldMkLst>
        <pc:spChg chg="mod">
          <ac:chgData name="Hasker, X.E.M. (Xenia)" userId="619018ba-d527-4cbc-b726-6e8f9313a94e" providerId="ADAL" clId="{F9FAD5DA-B3B9-4B73-8675-B672FF91C016}" dt="2023-07-11T11:11:56.834" v="876"/>
          <ac:spMkLst>
            <pc:docMk/>
            <pc:sldMk cId="2514351714" sldId="307"/>
            <ac:spMk id="3" creationId="{2027C6EA-426B-0E23-30C1-58CC75C176E6}"/>
          </ac:spMkLst>
        </pc:spChg>
        <pc:spChg chg="mod">
          <ac:chgData name="Hasker, X.E.M. (Xenia)" userId="619018ba-d527-4cbc-b726-6e8f9313a94e" providerId="ADAL" clId="{F9FAD5DA-B3B9-4B73-8675-B672FF91C016}" dt="2023-07-11T11:12:00.326" v="885" actId="20577"/>
          <ac:spMkLst>
            <pc:docMk/>
            <pc:sldMk cId="2514351714" sldId="307"/>
            <ac:spMk id="7" creationId="{BA7A780A-CC0A-4725-9ACD-BAEA6D949ABD}"/>
          </ac:spMkLst>
        </pc:spChg>
      </pc:sldChg>
      <pc:sldChg chg="modSp mod">
        <pc:chgData name="Hasker, X.E.M. (Xenia)" userId="619018ba-d527-4cbc-b726-6e8f9313a94e" providerId="ADAL" clId="{F9FAD5DA-B3B9-4B73-8675-B672FF91C016}" dt="2023-07-04T07:24:22.930" v="496" actId="20577"/>
        <pc:sldMkLst>
          <pc:docMk/>
          <pc:sldMk cId="1695965194" sldId="308"/>
        </pc:sldMkLst>
        <pc:spChg chg="mod">
          <ac:chgData name="Hasker, X.E.M. (Xenia)" userId="619018ba-d527-4cbc-b726-6e8f9313a94e" providerId="ADAL" clId="{F9FAD5DA-B3B9-4B73-8675-B672FF91C016}" dt="2023-07-04T07:24:22.930" v="496" actId="20577"/>
          <ac:spMkLst>
            <pc:docMk/>
            <pc:sldMk cId="1695965194" sldId="308"/>
            <ac:spMk id="7" creationId="{BA7A780A-CC0A-4725-9ACD-BAEA6D949ABD}"/>
          </ac:spMkLst>
        </pc:spChg>
      </pc:sldChg>
      <pc:sldChg chg="modSp add mod">
        <pc:chgData name="Hasker, X.E.M. (Xenia)" userId="619018ba-d527-4cbc-b726-6e8f9313a94e" providerId="ADAL" clId="{F9FAD5DA-B3B9-4B73-8675-B672FF91C016}" dt="2023-07-04T07:23:09.919" v="428" actId="20577"/>
        <pc:sldMkLst>
          <pc:docMk/>
          <pc:sldMk cId="2958750483" sldId="309"/>
        </pc:sldMkLst>
        <pc:spChg chg="mod">
          <ac:chgData name="Hasker, X.E.M. (Xenia)" userId="619018ba-d527-4cbc-b726-6e8f9313a94e" providerId="ADAL" clId="{F9FAD5DA-B3B9-4B73-8675-B672FF91C016}" dt="2023-07-04T07:23:02.414" v="427" actId="20577"/>
          <ac:spMkLst>
            <pc:docMk/>
            <pc:sldMk cId="2958750483" sldId="309"/>
            <ac:spMk id="2" creationId="{B0F8104A-D44D-126A-E4CA-0CFFFFD04810}"/>
          </ac:spMkLst>
        </pc:spChg>
        <pc:spChg chg="mod">
          <ac:chgData name="Hasker, X.E.M. (Xenia)" userId="619018ba-d527-4cbc-b726-6e8f9313a94e" providerId="ADAL" clId="{F9FAD5DA-B3B9-4B73-8675-B672FF91C016}" dt="2023-07-04T07:23:09.919" v="428" actId="20577"/>
          <ac:spMkLst>
            <pc:docMk/>
            <pc:sldMk cId="2958750483" sldId="309"/>
            <ac:spMk id="3" creationId="{1583B1BB-7C92-33F9-6B29-7FADDC657A98}"/>
          </ac:spMkLst>
        </pc:spChg>
      </pc:sldChg>
      <pc:sldChg chg="add del">
        <pc:chgData name="Hasker, X.E.M. (Xenia)" userId="619018ba-d527-4cbc-b726-6e8f9313a94e" providerId="ADAL" clId="{F9FAD5DA-B3B9-4B73-8675-B672FF91C016}" dt="2023-07-04T07:19:34.839" v="279"/>
        <pc:sldMkLst>
          <pc:docMk/>
          <pc:sldMk cId="2449522291" sldId="310"/>
        </pc:sldMkLst>
      </pc:sldChg>
      <pc:sldChg chg="modSp add mod modNotesTx">
        <pc:chgData name="Hasker, X.E.M. (Xenia)" userId="619018ba-d527-4cbc-b726-6e8f9313a94e" providerId="ADAL" clId="{F9FAD5DA-B3B9-4B73-8675-B672FF91C016}" dt="2023-07-04T07:22:39.592" v="405" actId="20577"/>
        <pc:sldMkLst>
          <pc:docMk/>
          <pc:sldMk cId="2673467412" sldId="310"/>
        </pc:sldMkLst>
        <pc:spChg chg="mod">
          <ac:chgData name="Hasker, X.E.M. (Xenia)" userId="619018ba-d527-4cbc-b726-6e8f9313a94e" providerId="ADAL" clId="{F9FAD5DA-B3B9-4B73-8675-B672FF91C016}" dt="2023-07-04T07:21:09.874" v="357" actId="20577"/>
          <ac:spMkLst>
            <pc:docMk/>
            <pc:sldMk cId="2673467412" sldId="310"/>
            <ac:spMk id="2" creationId="{B0F8104A-D44D-126A-E4CA-0CFFFFD04810}"/>
          </ac:spMkLst>
        </pc:spChg>
        <pc:spChg chg="mod">
          <ac:chgData name="Hasker, X.E.M. (Xenia)" userId="619018ba-d527-4cbc-b726-6e8f9313a94e" providerId="ADAL" clId="{F9FAD5DA-B3B9-4B73-8675-B672FF91C016}" dt="2023-07-04T07:22:35.145" v="403" actId="20577"/>
          <ac:spMkLst>
            <pc:docMk/>
            <pc:sldMk cId="2673467412" sldId="310"/>
            <ac:spMk id="3" creationId="{1583B1BB-7C92-33F9-6B29-7FADDC657A98}"/>
          </ac:spMkLst>
        </pc:spChg>
      </pc:sldChg>
      <pc:sldChg chg="modSp add del mod ord">
        <pc:chgData name="Hasker, X.E.M. (Xenia)" userId="619018ba-d527-4cbc-b726-6e8f9313a94e" providerId="ADAL" clId="{F9FAD5DA-B3B9-4B73-8675-B672FF91C016}" dt="2023-07-04T07:26:57.284" v="577" actId="20577"/>
        <pc:sldMkLst>
          <pc:docMk/>
          <pc:sldMk cId="1503540961" sldId="311"/>
        </pc:sldMkLst>
        <pc:spChg chg="mod">
          <ac:chgData name="Hasker, X.E.M. (Xenia)" userId="619018ba-d527-4cbc-b726-6e8f9313a94e" providerId="ADAL" clId="{F9FAD5DA-B3B9-4B73-8675-B672FF91C016}" dt="2023-07-04T07:26:57.284" v="577" actId="20577"/>
          <ac:spMkLst>
            <pc:docMk/>
            <pc:sldMk cId="1503540961" sldId="311"/>
            <ac:spMk id="2" creationId="{55D74BD0-5DFA-EC88-FD32-9E8FD22789E5}"/>
          </ac:spMkLst>
        </pc:spChg>
      </pc:sldChg>
      <pc:sldChg chg="modSp add del mod">
        <pc:chgData name="Hasker, X.E.M. (Xenia)" userId="619018ba-d527-4cbc-b726-6e8f9313a94e" providerId="ADAL" clId="{F9FAD5DA-B3B9-4B73-8675-B672FF91C016}" dt="2023-07-11T11:12:32.569" v="932" actId="20577"/>
        <pc:sldMkLst>
          <pc:docMk/>
          <pc:sldMk cId="876295190" sldId="312"/>
        </pc:sldMkLst>
        <pc:spChg chg="mod">
          <ac:chgData name="Hasker, X.E.M. (Xenia)" userId="619018ba-d527-4cbc-b726-6e8f9313a94e" providerId="ADAL" clId="{F9FAD5DA-B3B9-4B73-8675-B672FF91C016}" dt="2023-07-11T11:12:05.521" v="894" actId="20577"/>
          <ac:spMkLst>
            <pc:docMk/>
            <pc:sldMk cId="876295190" sldId="312"/>
            <ac:spMk id="3" creationId="{2027C6EA-426B-0E23-30C1-58CC75C176E6}"/>
          </ac:spMkLst>
        </pc:spChg>
        <pc:spChg chg="mod">
          <ac:chgData name="Hasker, X.E.M. (Xenia)" userId="619018ba-d527-4cbc-b726-6e8f9313a94e" providerId="ADAL" clId="{F9FAD5DA-B3B9-4B73-8675-B672FF91C016}" dt="2023-07-04T07:31:36.558" v="742" actId="20577"/>
          <ac:spMkLst>
            <pc:docMk/>
            <pc:sldMk cId="876295190" sldId="312"/>
            <ac:spMk id="7" creationId="{BA7A780A-CC0A-4725-9ACD-BAEA6D949ABD}"/>
          </ac:spMkLst>
        </pc:spChg>
        <pc:spChg chg="mod">
          <ac:chgData name="Hasker, X.E.M. (Xenia)" userId="619018ba-d527-4cbc-b726-6e8f9313a94e" providerId="ADAL" clId="{F9FAD5DA-B3B9-4B73-8675-B672FF91C016}" dt="2023-07-11T11:12:32.569" v="932" actId="20577"/>
          <ac:spMkLst>
            <pc:docMk/>
            <pc:sldMk cId="876295190" sldId="312"/>
            <ac:spMk id="9" creationId="{0DEB6F14-03A9-422B-956D-360C03DF8468}"/>
          </ac:spMkLst>
        </pc:spChg>
      </pc:sldChg>
      <pc:sldChg chg="modSp new del mod">
        <pc:chgData name="Hasker, X.E.M. (Xenia)" userId="619018ba-d527-4cbc-b726-6e8f9313a94e" providerId="ADAL" clId="{F9FAD5DA-B3B9-4B73-8675-B672FF91C016}" dt="2023-07-04T07:28:13.654" v="644" actId="47"/>
        <pc:sldMkLst>
          <pc:docMk/>
          <pc:sldMk cId="3420555270" sldId="312"/>
        </pc:sldMkLst>
        <pc:spChg chg="mod">
          <ac:chgData name="Hasker, X.E.M. (Xenia)" userId="619018ba-d527-4cbc-b726-6e8f9313a94e" providerId="ADAL" clId="{F9FAD5DA-B3B9-4B73-8675-B672FF91C016}" dt="2023-07-04T07:27:49.944" v="643" actId="20577"/>
          <ac:spMkLst>
            <pc:docMk/>
            <pc:sldMk cId="3420555270" sldId="312"/>
            <ac:spMk id="2" creationId="{C3ADB8AF-2B76-B0D3-27B5-E6E01681AB89}"/>
          </ac:spMkLst>
        </pc:spChg>
      </pc:sldChg>
      <pc:sldChg chg="modSp new mod">
        <pc:chgData name="Hasker, X.E.M. (Xenia)" userId="619018ba-d527-4cbc-b726-6e8f9313a94e" providerId="ADAL" clId="{F9FAD5DA-B3B9-4B73-8675-B672FF91C016}" dt="2023-07-11T11:12:17.407" v="914" actId="20577"/>
        <pc:sldMkLst>
          <pc:docMk/>
          <pc:sldMk cId="1141898673" sldId="313"/>
        </pc:sldMkLst>
        <pc:spChg chg="mod">
          <ac:chgData name="Hasker, X.E.M. (Xenia)" userId="619018ba-d527-4cbc-b726-6e8f9313a94e" providerId="ADAL" clId="{F9FAD5DA-B3B9-4B73-8675-B672FF91C016}" dt="2023-07-11T11:12:17.407" v="914" actId="20577"/>
          <ac:spMkLst>
            <pc:docMk/>
            <pc:sldMk cId="1141898673" sldId="313"/>
            <ac:spMk id="2" creationId="{8EA07993-AEE1-4553-CAE9-9F8723BEE3DE}"/>
          </ac:spMkLst>
        </pc:spChg>
        <pc:spChg chg="mod">
          <ac:chgData name="Hasker, X.E.M. (Xenia)" userId="619018ba-d527-4cbc-b726-6e8f9313a94e" providerId="ADAL" clId="{F9FAD5DA-B3B9-4B73-8675-B672FF91C016}" dt="2023-07-04T07:32:32.361" v="776"/>
          <ac:spMkLst>
            <pc:docMk/>
            <pc:sldMk cId="1141898673" sldId="313"/>
            <ac:spMk id="3" creationId="{1FFFB21A-F6C9-985E-0D98-A0D48EF8A83F}"/>
          </ac:spMkLst>
        </pc:spChg>
      </pc:sldChg>
    </pc:docChg>
  </pc:docChgLst>
  <pc:docChgLst>
    <pc:chgData name="Hasker, X.E.M. (Xenia)" userId="S::hasxe@hr.nl::619018ba-d527-4cbc-b726-6e8f9313a94e" providerId="AD" clId="Web-{85EC3BF4-74B7-2DEF-60A7-15852F0833E4}"/>
    <pc:docChg chg="modSld">
      <pc:chgData name="Hasker, X.E.M. (Xenia)" userId="S::hasxe@hr.nl::619018ba-d527-4cbc-b726-6e8f9313a94e" providerId="AD" clId="Web-{85EC3BF4-74B7-2DEF-60A7-15852F0833E4}" dt="2023-11-20T10:50:27.951" v="2" actId="20577"/>
      <pc:docMkLst>
        <pc:docMk/>
      </pc:docMkLst>
      <pc:sldChg chg="modSp">
        <pc:chgData name="Hasker, X.E.M. (Xenia)" userId="S::hasxe@hr.nl::619018ba-d527-4cbc-b726-6e8f9313a94e" providerId="AD" clId="Web-{85EC3BF4-74B7-2DEF-60A7-15852F0833E4}" dt="2023-11-20T10:50:27.951" v="2" actId="20577"/>
        <pc:sldMkLst>
          <pc:docMk/>
          <pc:sldMk cId="2514351714" sldId="307"/>
        </pc:sldMkLst>
        <pc:spChg chg="mod">
          <ac:chgData name="Hasker, X.E.M. (Xenia)" userId="S::hasxe@hr.nl::619018ba-d527-4cbc-b726-6e8f9313a94e" providerId="AD" clId="Web-{85EC3BF4-74B7-2DEF-60A7-15852F0833E4}" dt="2023-11-20T10:50:16.779" v="0" actId="20577"/>
          <ac:spMkLst>
            <pc:docMk/>
            <pc:sldMk cId="2514351714" sldId="307"/>
            <ac:spMk id="7" creationId="{BA7A780A-CC0A-4725-9ACD-BAEA6D949ABD}"/>
          </ac:spMkLst>
        </pc:spChg>
        <pc:spChg chg="mod">
          <ac:chgData name="Hasker, X.E.M. (Xenia)" userId="S::hasxe@hr.nl::619018ba-d527-4cbc-b726-6e8f9313a94e" providerId="AD" clId="Web-{85EC3BF4-74B7-2DEF-60A7-15852F0833E4}" dt="2023-11-20T10:50:27.951" v="2" actId="20577"/>
          <ac:spMkLst>
            <pc:docMk/>
            <pc:sldMk cId="2514351714" sldId="307"/>
            <ac:spMk id="9" creationId="{0DEB6F14-03A9-422B-956D-360C03DF8468}"/>
          </ac:spMkLst>
        </pc:spChg>
      </pc:sldChg>
    </pc:docChg>
  </pc:docChgLst>
  <pc:docChgLst>
    <pc:chgData name="Hasker, X.E.M. (Xenia)" userId="S::hasxe@hr.nl::619018ba-d527-4cbc-b726-6e8f9313a94e" providerId="AD" clId="Web-{EB2A4890-2847-4AA8-B2A5-CD970661D450}"/>
    <pc:docChg chg="modSld">
      <pc:chgData name="Hasker, X.E.M. (Xenia)" userId="S::hasxe@hr.nl::619018ba-d527-4cbc-b726-6e8f9313a94e" providerId="AD" clId="Web-{EB2A4890-2847-4AA8-B2A5-CD970661D450}" dt="2023-11-20T11:00:55.148" v="8" actId="20577"/>
      <pc:docMkLst>
        <pc:docMk/>
      </pc:docMkLst>
      <pc:sldChg chg="modSp">
        <pc:chgData name="Hasker, X.E.M. (Xenia)" userId="S::hasxe@hr.nl::619018ba-d527-4cbc-b726-6e8f9313a94e" providerId="AD" clId="Web-{EB2A4890-2847-4AA8-B2A5-CD970661D450}" dt="2023-11-20T11:00:55.148" v="8" actId="20577"/>
        <pc:sldMkLst>
          <pc:docMk/>
          <pc:sldMk cId="101980838" sldId="316"/>
        </pc:sldMkLst>
        <pc:spChg chg="mod">
          <ac:chgData name="Hasker, X.E.M. (Xenia)" userId="S::hasxe@hr.nl::619018ba-d527-4cbc-b726-6e8f9313a94e" providerId="AD" clId="Web-{EB2A4890-2847-4AA8-B2A5-CD970661D450}" dt="2023-11-20T11:00:55.148" v="8" actId="20577"/>
          <ac:spMkLst>
            <pc:docMk/>
            <pc:sldMk cId="101980838" sldId="316"/>
            <ac:spMk id="6" creationId="{790F8F5D-1F86-1CAD-7878-C2791AB9F8AE}"/>
          </ac:spMkLst>
        </pc:spChg>
      </pc:sldChg>
    </pc:docChg>
  </pc:docChgLst>
  <pc:docChgLst>
    <pc:chgData name="Hasker, X.E.M. (Xenia)" userId="619018ba-d527-4cbc-b726-6e8f9313a94e" providerId="ADAL" clId="{88516B6B-5BDA-4CBD-866D-CD5C5798266D}"/>
    <pc:docChg chg="modSld">
      <pc:chgData name="Hasker, X.E.M. (Xenia)" userId="619018ba-d527-4cbc-b726-6e8f9313a94e" providerId="ADAL" clId="{88516B6B-5BDA-4CBD-866D-CD5C5798266D}" dt="2024-04-02T10:20:43.390" v="92" actId="207"/>
      <pc:docMkLst>
        <pc:docMk/>
      </pc:docMkLst>
      <pc:sldChg chg="modSp mod">
        <pc:chgData name="Hasker, X.E.M. (Xenia)" userId="619018ba-d527-4cbc-b726-6e8f9313a94e" providerId="ADAL" clId="{88516B6B-5BDA-4CBD-866D-CD5C5798266D}" dt="2024-04-02T10:19:02.477" v="35" actId="20577"/>
        <pc:sldMkLst>
          <pc:docMk/>
          <pc:sldMk cId="1971837817" sldId="302"/>
        </pc:sldMkLst>
        <pc:spChg chg="mod">
          <ac:chgData name="Hasker, X.E.M. (Xenia)" userId="619018ba-d527-4cbc-b726-6e8f9313a94e" providerId="ADAL" clId="{88516B6B-5BDA-4CBD-866D-CD5C5798266D}" dt="2024-04-02T10:19:02.477" v="35" actId="20577"/>
          <ac:spMkLst>
            <pc:docMk/>
            <pc:sldMk cId="1971837817" sldId="302"/>
            <ac:spMk id="7" creationId="{9CBD8FA9-79EE-A9E0-B02F-CAD716D5A872}"/>
          </ac:spMkLst>
        </pc:spChg>
      </pc:sldChg>
      <pc:sldChg chg="modSp mod">
        <pc:chgData name="Hasker, X.E.M. (Xenia)" userId="619018ba-d527-4cbc-b726-6e8f9313a94e" providerId="ADAL" clId="{88516B6B-5BDA-4CBD-866D-CD5C5798266D}" dt="2024-04-02T10:19:36.398" v="49" actId="207"/>
        <pc:sldMkLst>
          <pc:docMk/>
          <pc:sldMk cId="1695965194" sldId="308"/>
        </pc:sldMkLst>
        <pc:spChg chg="mod">
          <ac:chgData name="Hasker, X.E.M. (Xenia)" userId="619018ba-d527-4cbc-b726-6e8f9313a94e" providerId="ADAL" clId="{88516B6B-5BDA-4CBD-866D-CD5C5798266D}" dt="2024-04-02T10:19:36.398" v="49" actId="207"/>
          <ac:spMkLst>
            <pc:docMk/>
            <pc:sldMk cId="1695965194" sldId="308"/>
            <ac:spMk id="7" creationId="{BA7A780A-CC0A-4725-9ACD-BAEA6D949ABD}"/>
          </ac:spMkLst>
        </pc:spChg>
      </pc:sldChg>
      <pc:sldChg chg="modSp mod">
        <pc:chgData name="Hasker, X.E.M. (Xenia)" userId="619018ba-d527-4cbc-b726-6e8f9313a94e" providerId="ADAL" clId="{88516B6B-5BDA-4CBD-866D-CD5C5798266D}" dt="2024-04-02T10:19:18.505" v="42" actId="20577"/>
        <pc:sldMkLst>
          <pc:docMk/>
          <pc:sldMk cId="3901818830" sldId="314"/>
        </pc:sldMkLst>
        <pc:spChg chg="mod">
          <ac:chgData name="Hasker, X.E.M. (Xenia)" userId="619018ba-d527-4cbc-b726-6e8f9313a94e" providerId="ADAL" clId="{88516B6B-5BDA-4CBD-866D-CD5C5798266D}" dt="2024-04-02T10:19:18.505" v="42" actId="20577"/>
          <ac:spMkLst>
            <pc:docMk/>
            <pc:sldMk cId="3901818830" sldId="314"/>
            <ac:spMk id="3" creationId="{1583B1BB-7C92-33F9-6B29-7FADDC657A98}"/>
          </ac:spMkLst>
        </pc:spChg>
      </pc:sldChg>
      <pc:sldChg chg="modSp mod">
        <pc:chgData name="Hasker, X.E.M. (Xenia)" userId="619018ba-d527-4cbc-b726-6e8f9313a94e" providerId="ADAL" clId="{88516B6B-5BDA-4CBD-866D-CD5C5798266D}" dt="2024-04-02T10:20:14.949" v="78" actId="6549"/>
        <pc:sldMkLst>
          <pc:docMk/>
          <pc:sldMk cId="101980838" sldId="316"/>
        </pc:sldMkLst>
        <pc:spChg chg="mod">
          <ac:chgData name="Hasker, X.E.M. (Xenia)" userId="619018ba-d527-4cbc-b726-6e8f9313a94e" providerId="ADAL" clId="{88516B6B-5BDA-4CBD-866D-CD5C5798266D}" dt="2024-04-02T10:20:14.949" v="78" actId="6549"/>
          <ac:spMkLst>
            <pc:docMk/>
            <pc:sldMk cId="101980838" sldId="316"/>
            <ac:spMk id="7" creationId="{9CBD8FA9-79EE-A9E0-B02F-CAD716D5A872}"/>
          </ac:spMkLst>
        </pc:spChg>
      </pc:sldChg>
      <pc:sldChg chg="modSp mod">
        <pc:chgData name="Hasker, X.E.M. (Xenia)" userId="619018ba-d527-4cbc-b726-6e8f9313a94e" providerId="ADAL" clId="{88516B6B-5BDA-4CBD-866D-CD5C5798266D}" dt="2024-04-02T10:20:24.933" v="85" actId="20577"/>
        <pc:sldMkLst>
          <pc:docMk/>
          <pc:sldMk cId="763394197" sldId="319"/>
        </pc:sldMkLst>
        <pc:spChg chg="mod">
          <ac:chgData name="Hasker, X.E.M. (Xenia)" userId="619018ba-d527-4cbc-b726-6e8f9313a94e" providerId="ADAL" clId="{88516B6B-5BDA-4CBD-866D-CD5C5798266D}" dt="2024-04-02T10:20:24.933" v="85" actId="20577"/>
          <ac:spMkLst>
            <pc:docMk/>
            <pc:sldMk cId="763394197" sldId="319"/>
            <ac:spMk id="3" creationId="{1583B1BB-7C92-33F9-6B29-7FADDC657A98}"/>
          </ac:spMkLst>
        </pc:spChg>
      </pc:sldChg>
      <pc:sldChg chg="modSp mod">
        <pc:chgData name="Hasker, X.E.M. (Xenia)" userId="619018ba-d527-4cbc-b726-6e8f9313a94e" providerId="ADAL" clId="{88516B6B-5BDA-4CBD-866D-CD5C5798266D}" dt="2024-04-02T10:20:43.390" v="92" actId="207"/>
        <pc:sldMkLst>
          <pc:docMk/>
          <pc:sldMk cId="3206395588" sldId="320"/>
        </pc:sldMkLst>
        <pc:spChg chg="mod">
          <ac:chgData name="Hasker, X.E.M. (Xenia)" userId="619018ba-d527-4cbc-b726-6e8f9313a94e" providerId="ADAL" clId="{88516B6B-5BDA-4CBD-866D-CD5C5798266D}" dt="2024-04-02T10:20:43.390" v="92" actId="207"/>
          <ac:spMkLst>
            <pc:docMk/>
            <pc:sldMk cId="3206395588" sldId="320"/>
            <ac:spMk id="7" creationId="{BA7A780A-CC0A-4725-9ACD-BAEA6D949ABD}"/>
          </ac:spMkLst>
        </pc:spChg>
      </pc:sldChg>
    </pc:docChg>
  </pc:docChgLst>
  <pc:docChgLst>
    <pc:chgData name="Hasker, X.E.M. (Xenia)" userId="619018ba-d527-4cbc-b726-6e8f9313a94e" providerId="ADAL" clId="{9AEB17C2-F95B-401A-9C2E-E479B6539924}"/>
    <pc:docChg chg="undo custSel modSld">
      <pc:chgData name="Hasker, X.E.M. (Xenia)" userId="619018ba-d527-4cbc-b726-6e8f9313a94e" providerId="ADAL" clId="{9AEB17C2-F95B-401A-9C2E-E479B6539924}" dt="2024-04-23T08:46:57.405" v="179" actId="20577"/>
      <pc:docMkLst>
        <pc:docMk/>
      </pc:docMkLst>
      <pc:sldChg chg="modSp mod">
        <pc:chgData name="Hasker, X.E.M. (Xenia)" userId="619018ba-d527-4cbc-b726-6e8f9313a94e" providerId="ADAL" clId="{9AEB17C2-F95B-401A-9C2E-E479B6539924}" dt="2024-04-23T08:09:29.374" v="152" actId="20577"/>
        <pc:sldMkLst>
          <pc:docMk/>
          <pc:sldMk cId="1695965194" sldId="308"/>
        </pc:sldMkLst>
        <pc:spChg chg="mod">
          <ac:chgData name="Hasker, X.E.M. (Xenia)" userId="619018ba-d527-4cbc-b726-6e8f9313a94e" providerId="ADAL" clId="{9AEB17C2-F95B-401A-9C2E-E479B6539924}" dt="2024-04-23T08:09:29.374" v="152" actId="20577"/>
          <ac:spMkLst>
            <pc:docMk/>
            <pc:sldMk cId="1695965194" sldId="308"/>
            <ac:spMk id="7" creationId="{BA7A780A-CC0A-4725-9ACD-BAEA6D949ABD}"/>
          </ac:spMkLst>
        </pc:spChg>
      </pc:sldChg>
      <pc:sldChg chg="modNotesTx">
        <pc:chgData name="Hasker, X.E.M. (Xenia)" userId="619018ba-d527-4cbc-b726-6e8f9313a94e" providerId="ADAL" clId="{9AEB17C2-F95B-401A-9C2E-E479B6539924}" dt="2024-04-23T08:46:57.405" v="179" actId="20577"/>
        <pc:sldMkLst>
          <pc:docMk/>
          <pc:sldMk cId="1503540961" sldId="311"/>
        </pc:sldMkLst>
      </pc:sldChg>
      <pc:sldChg chg="modSp mod">
        <pc:chgData name="Hasker, X.E.M. (Xenia)" userId="619018ba-d527-4cbc-b726-6e8f9313a94e" providerId="ADAL" clId="{9AEB17C2-F95B-401A-9C2E-E479B6539924}" dt="2024-04-23T08:06:59.570" v="92" actId="20577"/>
        <pc:sldMkLst>
          <pc:docMk/>
          <pc:sldMk cId="3901818830" sldId="314"/>
        </pc:sldMkLst>
        <pc:spChg chg="mod">
          <ac:chgData name="Hasker, X.E.M. (Xenia)" userId="619018ba-d527-4cbc-b726-6e8f9313a94e" providerId="ADAL" clId="{9AEB17C2-F95B-401A-9C2E-E479B6539924}" dt="2024-04-23T08:06:59.570" v="92" actId="20577"/>
          <ac:spMkLst>
            <pc:docMk/>
            <pc:sldMk cId="3901818830" sldId="314"/>
            <ac:spMk id="3" creationId="{1583B1BB-7C92-33F9-6B29-7FADDC657A98}"/>
          </ac:spMkLst>
        </pc:spChg>
      </pc:sldChg>
      <pc:sldChg chg="modSp mod">
        <pc:chgData name="Hasker, X.E.M. (Xenia)" userId="619018ba-d527-4cbc-b726-6e8f9313a94e" providerId="ADAL" clId="{9AEB17C2-F95B-401A-9C2E-E479B6539924}" dt="2024-04-23T08:12:12.436" v="154"/>
        <pc:sldMkLst>
          <pc:docMk/>
          <pc:sldMk cId="763394197" sldId="319"/>
        </pc:sldMkLst>
        <pc:spChg chg="mod">
          <ac:chgData name="Hasker, X.E.M. (Xenia)" userId="619018ba-d527-4cbc-b726-6e8f9313a94e" providerId="ADAL" clId="{9AEB17C2-F95B-401A-9C2E-E479B6539924}" dt="2024-04-23T08:12:12.436" v="154"/>
          <ac:spMkLst>
            <pc:docMk/>
            <pc:sldMk cId="763394197" sldId="319"/>
            <ac:spMk id="3" creationId="{1583B1BB-7C92-33F9-6B29-7FADDC657A98}"/>
          </ac:spMkLst>
        </pc:spChg>
      </pc:sldChg>
      <pc:sldChg chg="modSp mod">
        <pc:chgData name="Hasker, X.E.M. (Xenia)" userId="619018ba-d527-4cbc-b726-6e8f9313a94e" providerId="ADAL" clId="{9AEB17C2-F95B-401A-9C2E-E479B6539924}" dt="2024-04-23T08:12:50.413" v="167" actId="6549"/>
        <pc:sldMkLst>
          <pc:docMk/>
          <pc:sldMk cId="3206395588" sldId="320"/>
        </pc:sldMkLst>
        <pc:spChg chg="mod">
          <ac:chgData name="Hasker, X.E.M. (Xenia)" userId="619018ba-d527-4cbc-b726-6e8f9313a94e" providerId="ADAL" clId="{9AEB17C2-F95B-401A-9C2E-E479B6539924}" dt="2024-04-23T08:12:50.413" v="167" actId="6549"/>
          <ac:spMkLst>
            <pc:docMk/>
            <pc:sldMk cId="3206395588" sldId="320"/>
            <ac:spMk id="7" creationId="{BA7A780A-CC0A-4725-9ACD-BAEA6D949ABD}"/>
          </ac:spMkLst>
        </pc:spChg>
      </pc:sldChg>
      <pc:sldChg chg="modNotesTx">
        <pc:chgData name="Hasker, X.E.M. (Xenia)" userId="619018ba-d527-4cbc-b726-6e8f9313a94e" providerId="ADAL" clId="{9AEB17C2-F95B-401A-9C2E-E479B6539924}" dt="2024-04-23T08:46:45.473" v="176" actId="20577"/>
        <pc:sldMkLst>
          <pc:docMk/>
          <pc:sldMk cId="3391161163" sldId="322"/>
        </pc:sldMkLst>
      </pc:sldChg>
    </pc:docChg>
  </pc:docChgLst>
  <pc:docChgLst>
    <pc:chgData name="Hasker, X.E.M. (Xenia)" userId="619018ba-d527-4cbc-b726-6e8f9313a94e" providerId="ADAL" clId="{51887563-9BA7-438F-B1B4-0DD0075B37F2}"/>
    <pc:docChg chg="undo redo custSel addSld delSld modSld sldOrd">
      <pc:chgData name="Hasker, X.E.M. (Xenia)" userId="619018ba-d527-4cbc-b726-6e8f9313a94e" providerId="ADAL" clId="{51887563-9BA7-438F-B1B4-0DD0075B37F2}" dt="2023-11-20T10:47:37.567" v="2299" actId="20577"/>
      <pc:docMkLst>
        <pc:docMk/>
      </pc:docMkLst>
      <pc:sldChg chg="modSp mod">
        <pc:chgData name="Hasker, X.E.M. (Xenia)" userId="619018ba-d527-4cbc-b726-6e8f9313a94e" providerId="ADAL" clId="{51887563-9BA7-438F-B1B4-0DD0075B37F2}" dt="2023-11-20T08:58:27.061" v="1770" actId="20577"/>
        <pc:sldMkLst>
          <pc:docMk/>
          <pc:sldMk cId="1971837817" sldId="302"/>
        </pc:sldMkLst>
        <pc:spChg chg="mod">
          <ac:chgData name="Hasker, X.E.M. (Xenia)" userId="619018ba-d527-4cbc-b726-6e8f9313a94e" providerId="ADAL" clId="{51887563-9BA7-438F-B1B4-0DD0075B37F2}" dt="2023-11-10T14:15:04.578" v="162" actId="20577"/>
          <ac:spMkLst>
            <pc:docMk/>
            <pc:sldMk cId="1971837817" sldId="302"/>
            <ac:spMk id="2" creationId="{6260AD24-2A7E-242E-5690-26BED7C0173C}"/>
          </ac:spMkLst>
        </pc:spChg>
        <pc:spChg chg="mod">
          <ac:chgData name="Hasker, X.E.M. (Xenia)" userId="619018ba-d527-4cbc-b726-6e8f9313a94e" providerId="ADAL" clId="{51887563-9BA7-438F-B1B4-0DD0075B37F2}" dt="2023-11-20T08:58:15.631" v="1766" actId="20577"/>
          <ac:spMkLst>
            <pc:docMk/>
            <pc:sldMk cId="1971837817" sldId="302"/>
            <ac:spMk id="6" creationId="{790F8F5D-1F86-1CAD-7878-C2791AB9F8AE}"/>
          </ac:spMkLst>
        </pc:spChg>
        <pc:spChg chg="mod">
          <ac:chgData name="Hasker, X.E.M. (Xenia)" userId="619018ba-d527-4cbc-b726-6e8f9313a94e" providerId="ADAL" clId="{51887563-9BA7-438F-B1B4-0DD0075B37F2}" dt="2023-11-20T08:58:27.061" v="1770" actId="20577"/>
          <ac:spMkLst>
            <pc:docMk/>
            <pc:sldMk cId="1971837817" sldId="302"/>
            <ac:spMk id="7" creationId="{9CBD8FA9-79EE-A9E0-B02F-CAD716D5A872}"/>
          </ac:spMkLst>
        </pc:spChg>
      </pc:sldChg>
      <pc:sldChg chg="modSp mod">
        <pc:chgData name="Hasker, X.E.M. (Xenia)" userId="619018ba-d527-4cbc-b726-6e8f9313a94e" providerId="ADAL" clId="{51887563-9BA7-438F-B1B4-0DD0075B37F2}" dt="2023-11-10T14:19:34.592" v="395" actId="6549"/>
        <pc:sldMkLst>
          <pc:docMk/>
          <pc:sldMk cId="368373978" sldId="303"/>
        </pc:sldMkLst>
        <pc:spChg chg="mod">
          <ac:chgData name="Hasker, X.E.M. (Xenia)" userId="619018ba-d527-4cbc-b726-6e8f9313a94e" providerId="ADAL" clId="{51887563-9BA7-438F-B1B4-0DD0075B37F2}" dt="2023-11-10T14:19:34.592" v="395" actId="6549"/>
          <ac:spMkLst>
            <pc:docMk/>
            <pc:sldMk cId="368373978" sldId="303"/>
            <ac:spMk id="3" creationId="{1583B1BB-7C92-33F9-6B29-7FADDC657A98}"/>
          </ac:spMkLst>
        </pc:spChg>
      </pc:sldChg>
      <pc:sldChg chg="modSp mod">
        <pc:chgData name="Hasker, X.E.M. (Xenia)" userId="619018ba-d527-4cbc-b726-6e8f9313a94e" providerId="ADAL" clId="{51887563-9BA7-438F-B1B4-0DD0075B37F2}" dt="2023-11-20T09:07:29.922" v="1884" actId="20577"/>
        <pc:sldMkLst>
          <pc:docMk/>
          <pc:sldMk cId="1105191943" sldId="305"/>
        </pc:sldMkLst>
        <pc:spChg chg="mod">
          <ac:chgData name="Hasker, X.E.M. (Xenia)" userId="619018ba-d527-4cbc-b726-6e8f9313a94e" providerId="ADAL" clId="{51887563-9BA7-438F-B1B4-0DD0075B37F2}" dt="2023-11-20T09:07:29.922" v="1884" actId="20577"/>
          <ac:spMkLst>
            <pc:docMk/>
            <pc:sldMk cId="1105191943" sldId="305"/>
            <ac:spMk id="9" creationId="{0DEB6F14-03A9-422B-956D-360C03DF8468}"/>
          </ac:spMkLst>
        </pc:spChg>
      </pc:sldChg>
      <pc:sldChg chg="modSp mod">
        <pc:chgData name="Hasker, X.E.M. (Xenia)" userId="619018ba-d527-4cbc-b726-6e8f9313a94e" providerId="ADAL" clId="{51887563-9BA7-438F-B1B4-0DD0075B37F2}" dt="2023-11-10T14:20:49.812" v="453" actId="20577"/>
        <pc:sldMkLst>
          <pc:docMk/>
          <pc:sldMk cId="2514351714" sldId="307"/>
        </pc:sldMkLst>
        <pc:spChg chg="mod">
          <ac:chgData name="Hasker, X.E.M. (Xenia)" userId="619018ba-d527-4cbc-b726-6e8f9313a94e" providerId="ADAL" clId="{51887563-9BA7-438F-B1B4-0DD0075B37F2}" dt="2023-11-10T14:19:13.176" v="385" actId="6549"/>
          <ac:spMkLst>
            <pc:docMk/>
            <pc:sldMk cId="2514351714" sldId="307"/>
            <ac:spMk id="3" creationId="{2027C6EA-426B-0E23-30C1-58CC75C176E6}"/>
          </ac:spMkLst>
        </pc:spChg>
        <pc:spChg chg="mod">
          <ac:chgData name="Hasker, X.E.M. (Xenia)" userId="619018ba-d527-4cbc-b726-6e8f9313a94e" providerId="ADAL" clId="{51887563-9BA7-438F-B1B4-0DD0075B37F2}" dt="2023-11-10T14:20:22.720" v="432" actId="20577"/>
          <ac:spMkLst>
            <pc:docMk/>
            <pc:sldMk cId="2514351714" sldId="307"/>
            <ac:spMk id="7" creationId="{BA7A780A-CC0A-4725-9ACD-BAEA6D949ABD}"/>
          </ac:spMkLst>
        </pc:spChg>
        <pc:spChg chg="mod">
          <ac:chgData name="Hasker, X.E.M. (Xenia)" userId="619018ba-d527-4cbc-b726-6e8f9313a94e" providerId="ADAL" clId="{51887563-9BA7-438F-B1B4-0DD0075B37F2}" dt="2023-11-10T14:20:49.812" v="453" actId="20577"/>
          <ac:spMkLst>
            <pc:docMk/>
            <pc:sldMk cId="2514351714" sldId="307"/>
            <ac:spMk id="9" creationId="{0DEB6F14-03A9-422B-956D-360C03DF8468}"/>
          </ac:spMkLst>
        </pc:spChg>
      </pc:sldChg>
      <pc:sldChg chg="modSp mod">
        <pc:chgData name="Hasker, X.E.M. (Xenia)" userId="619018ba-d527-4cbc-b726-6e8f9313a94e" providerId="ADAL" clId="{51887563-9BA7-438F-B1B4-0DD0075B37F2}" dt="2023-11-20T10:47:37.567" v="2299" actId="20577"/>
        <pc:sldMkLst>
          <pc:docMk/>
          <pc:sldMk cId="1695965194" sldId="308"/>
        </pc:sldMkLst>
        <pc:spChg chg="mod">
          <ac:chgData name="Hasker, X.E.M. (Xenia)" userId="619018ba-d527-4cbc-b726-6e8f9313a94e" providerId="ADAL" clId="{51887563-9BA7-438F-B1B4-0DD0075B37F2}" dt="2023-11-20T10:47:37.567" v="2299" actId="20577"/>
          <ac:spMkLst>
            <pc:docMk/>
            <pc:sldMk cId="1695965194" sldId="308"/>
            <ac:spMk id="7" creationId="{BA7A780A-CC0A-4725-9ACD-BAEA6D949ABD}"/>
          </ac:spMkLst>
        </pc:spChg>
      </pc:sldChg>
      <pc:sldChg chg="modSp mod">
        <pc:chgData name="Hasker, X.E.M. (Xenia)" userId="619018ba-d527-4cbc-b726-6e8f9313a94e" providerId="ADAL" clId="{51887563-9BA7-438F-B1B4-0DD0075B37F2}" dt="2023-11-08T13:15:54.160" v="82" actId="20577"/>
        <pc:sldMkLst>
          <pc:docMk/>
          <pc:sldMk cId="2958750483" sldId="309"/>
        </pc:sldMkLst>
        <pc:spChg chg="mod">
          <ac:chgData name="Hasker, X.E.M. (Xenia)" userId="619018ba-d527-4cbc-b726-6e8f9313a94e" providerId="ADAL" clId="{51887563-9BA7-438F-B1B4-0DD0075B37F2}" dt="2023-11-08T13:15:54.160" v="82" actId="20577"/>
          <ac:spMkLst>
            <pc:docMk/>
            <pc:sldMk cId="2958750483" sldId="309"/>
            <ac:spMk id="3" creationId="{1583B1BB-7C92-33F9-6B29-7FADDC657A98}"/>
          </ac:spMkLst>
        </pc:spChg>
      </pc:sldChg>
      <pc:sldChg chg="modSp del mod modNotesTx">
        <pc:chgData name="Hasker, X.E.M. (Xenia)" userId="619018ba-d527-4cbc-b726-6e8f9313a94e" providerId="ADAL" clId="{51887563-9BA7-438F-B1B4-0DD0075B37F2}" dt="2023-11-15T08:11:48.308" v="1486" actId="47"/>
        <pc:sldMkLst>
          <pc:docMk/>
          <pc:sldMk cId="2673467412" sldId="310"/>
        </pc:sldMkLst>
        <pc:spChg chg="mod">
          <ac:chgData name="Hasker, X.E.M. (Xenia)" userId="619018ba-d527-4cbc-b726-6e8f9313a94e" providerId="ADAL" clId="{51887563-9BA7-438F-B1B4-0DD0075B37F2}" dt="2023-11-15T08:05:15.419" v="656" actId="20577"/>
          <ac:spMkLst>
            <pc:docMk/>
            <pc:sldMk cId="2673467412" sldId="310"/>
            <ac:spMk id="2" creationId="{B0F8104A-D44D-126A-E4CA-0CFFFFD04810}"/>
          </ac:spMkLst>
        </pc:spChg>
        <pc:spChg chg="mod">
          <ac:chgData name="Hasker, X.E.M. (Xenia)" userId="619018ba-d527-4cbc-b726-6e8f9313a94e" providerId="ADAL" clId="{51887563-9BA7-438F-B1B4-0DD0075B37F2}" dt="2023-11-15T08:11:36.635" v="1484" actId="21"/>
          <ac:spMkLst>
            <pc:docMk/>
            <pc:sldMk cId="2673467412" sldId="310"/>
            <ac:spMk id="3" creationId="{1583B1BB-7C92-33F9-6B29-7FADDC657A98}"/>
          </ac:spMkLst>
        </pc:spChg>
      </pc:sldChg>
      <pc:sldChg chg="ord">
        <pc:chgData name="Hasker, X.E.M. (Xenia)" userId="619018ba-d527-4cbc-b726-6e8f9313a94e" providerId="ADAL" clId="{51887563-9BA7-438F-B1B4-0DD0075B37F2}" dt="2023-11-10T14:28:42.177" v="530"/>
        <pc:sldMkLst>
          <pc:docMk/>
          <pc:sldMk cId="1503540961" sldId="311"/>
        </pc:sldMkLst>
      </pc:sldChg>
      <pc:sldChg chg="modSp mod">
        <pc:chgData name="Hasker, X.E.M. (Xenia)" userId="619018ba-d527-4cbc-b726-6e8f9313a94e" providerId="ADAL" clId="{51887563-9BA7-438F-B1B4-0DD0075B37F2}" dt="2023-11-10T14:21:50.962" v="457" actId="790"/>
        <pc:sldMkLst>
          <pc:docMk/>
          <pc:sldMk cId="876295190" sldId="312"/>
        </pc:sldMkLst>
        <pc:spChg chg="mod">
          <ac:chgData name="Hasker, X.E.M. (Xenia)" userId="619018ba-d527-4cbc-b726-6e8f9313a94e" providerId="ADAL" clId="{51887563-9BA7-438F-B1B4-0DD0075B37F2}" dt="2023-11-10T14:21:12.629" v="454" actId="20577"/>
          <ac:spMkLst>
            <pc:docMk/>
            <pc:sldMk cId="876295190" sldId="312"/>
            <ac:spMk id="3" creationId="{2027C6EA-426B-0E23-30C1-58CC75C176E6}"/>
          </ac:spMkLst>
        </pc:spChg>
        <pc:spChg chg="mod">
          <ac:chgData name="Hasker, X.E.M. (Xenia)" userId="619018ba-d527-4cbc-b726-6e8f9313a94e" providerId="ADAL" clId="{51887563-9BA7-438F-B1B4-0DD0075B37F2}" dt="2023-11-10T14:21:50.962" v="457" actId="790"/>
          <ac:spMkLst>
            <pc:docMk/>
            <pc:sldMk cId="876295190" sldId="312"/>
            <ac:spMk id="9" creationId="{0DEB6F14-03A9-422B-956D-360C03DF8468}"/>
          </ac:spMkLst>
        </pc:spChg>
      </pc:sldChg>
      <pc:sldChg chg="addSp delSp modSp mod">
        <pc:chgData name="Hasker, X.E.M. (Xenia)" userId="619018ba-d527-4cbc-b726-6e8f9313a94e" providerId="ADAL" clId="{51887563-9BA7-438F-B1B4-0DD0075B37F2}" dt="2023-11-10T14:25:44.979" v="478" actId="164"/>
        <pc:sldMkLst>
          <pc:docMk/>
          <pc:sldMk cId="1141898673" sldId="313"/>
        </pc:sldMkLst>
        <pc:spChg chg="mod">
          <ac:chgData name="Hasker, X.E.M. (Xenia)" userId="619018ba-d527-4cbc-b726-6e8f9313a94e" providerId="ADAL" clId="{51887563-9BA7-438F-B1B4-0DD0075B37F2}" dt="2023-11-10T14:21:57.107" v="458" actId="20577"/>
          <ac:spMkLst>
            <pc:docMk/>
            <pc:sldMk cId="1141898673" sldId="313"/>
            <ac:spMk id="2" creationId="{8EA07993-AEE1-4553-CAE9-9F8723BEE3DE}"/>
          </ac:spMkLst>
        </pc:spChg>
        <pc:spChg chg="mod">
          <ac:chgData name="Hasker, X.E.M. (Xenia)" userId="619018ba-d527-4cbc-b726-6e8f9313a94e" providerId="ADAL" clId="{51887563-9BA7-438F-B1B4-0DD0075B37F2}" dt="2023-11-10T14:22:01.922" v="465" actId="20577"/>
          <ac:spMkLst>
            <pc:docMk/>
            <pc:sldMk cId="1141898673" sldId="313"/>
            <ac:spMk id="3" creationId="{1FFFB21A-F6C9-985E-0D98-A0D48EF8A83F}"/>
          </ac:spMkLst>
        </pc:spChg>
        <pc:spChg chg="add mod">
          <ac:chgData name="Hasker, X.E.M. (Xenia)" userId="619018ba-d527-4cbc-b726-6e8f9313a94e" providerId="ADAL" clId="{51887563-9BA7-438F-B1B4-0DD0075B37F2}" dt="2023-11-10T14:25:44.979" v="478" actId="164"/>
          <ac:spMkLst>
            <pc:docMk/>
            <pc:sldMk cId="1141898673" sldId="313"/>
            <ac:spMk id="4" creationId="{EB42E3A9-85C6-A1C8-4CCE-DD0B068C16F8}"/>
          </ac:spMkLst>
        </pc:spChg>
        <pc:grpChg chg="add mod">
          <ac:chgData name="Hasker, X.E.M. (Xenia)" userId="619018ba-d527-4cbc-b726-6e8f9313a94e" providerId="ADAL" clId="{51887563-9BA7-438F-B1B4-0DD0075B37F2}" dt="2023-11-10T14:25:44.979" v="478" actId="164"/>
          <ac:grpSpMkLst>
            <pc:docMk/>
            <pc:sldMk cId="1141898673" sldId="313"/>
            <ac:grpSpMk id="5" creationId="{F8F62320-FDB6-2AD4-2F10-4603F59294EE}"/>
          </ac:grpSpMkLst>
        </pc:grpChg>
        <pc:picChg chg="add del mod">
          <ac:chgData name="Hasker, X.E.M. (Xenia)" userId="619018ba-d527-4cbc-b726-6e8f9313a94e" providerId="ADAL" clId="{51887563-9BA7-438F-B1B4-0DD0075B37F2}" dt="2023-11-10T14:23:35.560" v="471" actId="478"/>
          <ac:picMkLst>
            <pc:docMk/>
            <pc:sldMk cId="1141898673" sldId="313"/>
            <ac:picMk id="1026" creationId="{23A1D556-65D4-F1F4-1344-EBBC2BA3BCF0}"/>
          </ac:picMkLst>
        </pc:picChg>
        <pc:picChg chg="add mod">
          <ac:chgData name="Hasker, X.E.M. (Xenia)" userId="619018ba-d527-4cbc-b726-6e8f9313a94e" providerId="ADAL" clId="{51887563-9BA7-438F-B1B4-0DD0075B37F2}" dt="2023-11-10T14:25:44.979" v="478" actId="164"/>
          <ac:picMkLst>
            <pc:docMk/>
            <pc:sldMk cId="1141898673" sldId="313"/>
            <ac:picMk id="1028" creationId="{FC98DBEC-2840-A3DE-09C9-4FC4709EC9C5}"/>
          </ac:picMkLst>
        </pc:picChg>
      </pc:sldChg>
      <pc:sldChg chg="modSp add mod">
        <pc:chgData name="Hasker, X.E.M. (Xenia)" userId="619018ba-d527-4cbc-b726-6e8f9313a94e" providerId="ADAL" clId="{51887563-9BA7-438F-B1B4-0DD0075B37F2}" dt="2023-11-20T07:14:46.140" v="1566" actId="20577"/>
        <pc:sldMkLst>
          <pc:docMk/>
          <pc:sldMk cId="3901818830" sldId="314"/>
        </pc:sldMkLst>
        <pc:spChg chg="mod">
          <ac:chgData name="Hasker, X.E.M. (Xenia)" userId="619018ba-d527-4cbc-b726-6e8f9313a94e" providerId="ADAL" clId="{51887563-9BA7-438F-B1B4-0DD0075B37F2}" dt="2023-11-15T08:11:54.916" v="1492" actId="20577"/>
          <ac:spMkLst>
            <pc:docMk/>
            <pc:sldMk cId="3901818830" sldId="314"/>
            <ac:spMk id="2" creationId="{B0F8104A-D44D-126A-E4CA-0CFFFFD04810}"/>
          </ac:spMkLst>
        </pc:spChg>
        <pc:spChg chg="mod">
          <ac:chgData name="Hasker, X.E.M. (Xenia)" userId="619018ba-d527-4cbc-b726-6e8f9313a94e" providerId="ADAL" clId="{51887563-9BA7-438F-B1B4-0DD0075B37F2}" dt="2023-11-20T07:14:46.140" v="1566" actId="20577"/>
          <ac:spMkLst>
            <pc:docMk/>
            <pc:sldMk cId="3901818830" sldId="314"/>
            <ac:spMk id="3" creationId="{1583B1BB-7C92-33F9-6B29-7FADDC657A98}"/>
          </ac:spMkLst>
        </pc:spChg>
      </pc:sldChg>
      <pc:sldChg chg="modSp new del mod">
        <pc:chgData name="Hasker, X.E.M. (Xenia)" userId="619018ba-d527-4cbc-b726-6e8f9313a94e" providerId="ADAL" clId="{51887563-9BA7-438F-B1B4-0DD0075B37F2}" dt="2023-11-15T08:04:13.896" v="644" actId="47"/>
        <pc:sldMkLst>
          <pc:docMk/>
          <pc:sldMk cId="4018299610" sldId="314"/>
        </pc:sldMkLst>
        <pc:spChg chg="mod">
          <ac:chgData name="Hasker, X.E.M. (Xenia)" userId="619018ba-d527-4cbc-b726-6e8f9313a94e" providerId="ADAL" clId="{51887563-9BA7-438F-B1B4-0DD0075B37F2}" dt="2023-11-15T08:02:21.791" v="554" actId="5793"/>
          <ac:spMkLst>
            <pc:docMk/>
            <pc:sldMk cId="4018299610" sldId="314"/>
            <ac:spMk id="2" creationId="{3DBEC1D7-C47E-9F3C-C475-9D40BB1433B4}"/>
          </ac:spMkLst>
        </pc:spChg>
        <pc:spChg chg="mod">
          <ac:chgData name="Hasker, X.E.M. (Xenia)" userId="619018ba-d527-4cbc-b726-6e8f9313a94e" providerId="ADAL" clId="{51887563-9BA7-438F-B1B4-0DD0075B37F2}" dt="2023-11-15T08:03:57.177" v="643" actId="20577"/>
          <ac:spMkLst>
            <pc:docMk/>
            <pc:sldMk cId="4018299610" sldId="314"/>
            <ac:spMk id="3" creationId="{EA03AD78-6CC4-8CD4-4338-CEEBCD1AA261}"/>
          </ac:spMkLst>
        </pc:spChg>
      </pc:sldChg>
      <pc:sldChg chg="add">
        <pc:chgData name="Hasker, X.E.M. (Xenia)" userId="619018ba-d527-4cbc-b726-6e8f9313a94e" providerId="ADAL" clId="{51887563-9BA7-438F-B1B4-0DD0075B37F2}" dt="2023-11-20T08:55:26.817" v="1567"/>
        <pc:sldMkLst>
          <pc:docMk/>
          <pc:sldMk cId="3048312177" sldId="315"/>
        </pc:sldMkLst>
      </pc:sldChg>
      <pc:sldChg chg="modSp add mod">
        <pc:chgData name="Hasker, X.E.M. (Xenia)" userId="619018ba-d527-4cbc-b726-6e8f9313a94e" providerId="ADAL" clId="{51887563-9BA7-438F-B1B4-0DD0075B37F2}" dt="2023-11-20T08:58:42.354" v="1783" actId="20577"/>
        <pc:sldMkLst>
          <pc:docMk/>
          <pc:sldMk cId="101980838" sldId="316"/>
        </pc:sldMkLst>
        <pc:spChg chg="mod">
          <ac:chgData name="Hasker, X.E.M. (Xenia)" userId="619018ba-d527-4cbc-b726-6e8f9313a94e" providerId="ADAL" clId="{51887563-9BA7-438F-B1B4-0DD0075B37F2}" dt="2023-11-20T08:55:46.893" v="1575" actId="20577"/>
          <ac:spMkLst>
            <pc:docMk/>
            <pc:sldMk cId="101980838" sldId="316"/>
            <ac:spMk id="2" creationId="{6260AD24-2A7E-242E-5690-26BED7C0173C}"/>
          </ac:spMkLst>
        </pc:spChg>
        <pc:spChg chg="mod">
          <ac:chgData name="Hasker, X.E.M. (Xenia)" userId="619018ba-d527-4cbc-b726-6e8f9313a94e" providerId="ADAL" clId="{51887563-9BA7-438F-B1B4-0DD0075B37F2}" dt="2023-11-20T08:57:31.916" v="1755" actId="20577"/>
          <ac:spMkLst>
            <pc:docMk/>
            <pc:sldMk cId="101980838" sldId="316"/>
            <ac:spMk id="6" creationId="{790F8F5D-1F86-1CAD-7878-C2791AB9F8AE}"/>
          </ac:spMkLst>
        </pc:spChg>
        <pc:spChg chg="mod">
          <ac:chgData name="Hasker, X.E.M. (Xenia)" userId="619018ba-d527-4cbc-b726-6e8f9313a94e" providerId="ADAL" clId="{51887563-9BA7-438F-B1B4-0DD0075B37F2}" dt="2023-11-20T08:58:42.354" v="1783" actId="20577"/>
          <ac:spMkLst>
            <pc:docMk/>
            <pc:sldMk cId="101980838" sldId="316"/>
            <ac:spMk id="7" creationId="{9CBD8FA9-79EE-A9E0-B02F-CAD716D5A872}"/>
          </ac:spMkLst>
        </pc:spChg>
      </pc:sldChg>
      <pc:sldChg chg="modSp add mod">
        <pc:chgData name="Hasker, X.E.M. (Xenia)" userId="619018ba-d527-4cbc-b726-6e8f9313a94e" providerId="ADAL" clId="{51887563-9BA7-438F-B1B4-0DD0075B37F2}" dt="2023-11-20T09:00:13.756" v="1795"/>
        <pc:sldMkLst>
          <pc:docMk/>
          <pc:sldMk cId="4039539059" sldId="317"/>
        </pc:sldMkLst>
        <pc:spChg chg="mod">
          <ac:chgData name="Hasker, X.E.M. (Xenia)" userId="619018ba-d527-4cbc-b726-6e8f9313a94e" providerId="ADAL" clId="{51887563-9BA7-438F-B1B4-0DD0075B37F2}" dt="2023-11-20T08:58:50.674" v="1786" actId="6549"/>
          <ac:spMkLst>
            <pc:docMk/>
            <pc:sldMk cId="4039539059" sldId="317"/>
            <ac:spMk id="2" creationId="{B0F8104A-D44D-126A-E4CA-0CFFFFD04810}"/>
          </ac:spMkLst>
        </pc:spChg>
        <pc:spChg chg="mod">
          <ac:chgData name="Hasker, X.E.M. (Xenia)" userId="619018ba-d527-4cbc-b726-6e8f9313a94e" providerId="ADAL" clId="{51887563-9BA7-438F-B1B4-0DD0075B37F2}" dt="2023-11-20T09:00:13.756" v="1795"/>
          <ac:spMkLst>
            <pc:docMk/>
            <pc:sldMk cId="4039539059" sldId="317"/>
            <ac:spMk id="3" creationId="{1583B1BB-7C92-33F9-6B29-7FADDC657A98}"/>
          </ac:spMkLst>
        </pc:spChg>
      </pc:sldChg>
      <pc:sldChg chg="modSp add mod">
        <pc:chgData name="Hasker, X.E.M. (Xenia)" userId="619018ba-d527-4cbc-b726-6e8f9313a94e" providerId="ADAL" clId="{51887563-9BA7-438F-B1B4-0DD0075B37F2}" dt="2023-11-20T09:04:32.978" v="1810" actId="20577"/>
        <pc:sldMkLst>
          <pc:docMk/>
          <pc:sldMk cId="1071901225" sldId="318"/>
        </pc:sldMkLst>
        <pc:spChg chg="mod">
          <ac:chgData name="Hasker, X.E.M. (Xenia)" userId="619018ba-d527-4cbc-b726-6e8f9313a94e" providerId="ADAL" clId="{51887563-9BA7-438F-B1B4-0DD0075B37F2}" dt="2023-11-20T09:04:00.154" v="1807" actId="20577"/>
          <ac:spMkLst>
            <pc:docMk/>
            <pc:sldMk cId="1071901225" sldId="318"/>
            <ac:spMk id="2" creationId="{B0F8104A-D44D-126A-E4CA-0CFFFFD04810}"/>
          </ac:spMkLst>
        </pc:spChg>
        <pc:spChg chg="mod">
          <ac:chgData name="Hasker, X.E.M. (Xenia)" userId="619018ba-d527-4cbc-b726-6e8f9313a94e" providerId="ADAL" clId="{51887563-9BA7-438F-B1B4-0DD0075B37F2}" dt="2023-11-20T09:04:32.978" v="1810" actId="20577"/>
          <ac:spMkLst>
            <pc:docMk/>
            <pc:sldMk cId="1071901225" sldId="318"/>
            <ac:spMk id="3" creationId="{1583B1BB-7C92-33F9-6B29-7FADDC657A98}"/>
          </ac:spMkLst>
        </pc:spChg>
      </pc:sldChg>
      <pc:sldChg chg="modSp add mod">
        <pc:chgData name="Hasker, X.E.M. (Xenia)" userId="619018ba-d527-4cbc-b726-6e8f9313a94e" providerId="ADAL" clId="{51887563-9BA7-438F-B1B4-0DD0075B37F2}" dt="2023-11-20T09:06:13.780" v="1860" actId="207"/>
        <pc:sldMkLst>
          <pc:docMk/>
          <pc:sldMk cId="763394197" sldId="319"/>
        </pc:sldMkLst>
        <pc:spChg chg="mod">
          <ac:chgData name="Hasker, X.E.M. (Xenia)" userId="619018ba-d527-4cbc-b726-6e8f9313a94e" providerId="ADAL" clId="{51887563-9BA7-438F-B1B4-0DD0075B37F2}" dt="2023-11-20T09:04:39.582" v="1813" actId="20577"/>
          <ac:spMkLst>
            <pc:docMk/>
            <pc:sldMk cId="763394197" sldId="319"/>
            <ac:spMk id="2" creationId="{B0F8104A-D44D-126A-E4CA-0CFFFFD04810}"/>
          </ac:spMkLst>
        </pc:spChg>
        <pc:spChg chg="mod">
          <ac:chgData name="Hasker, X.E.M. (Xenia)" userId="619018ba-d527-4cbc-b726-6e8f9313a94e" providerId="ADAL" clId="{51887563-9BA7-438F-B1B4-0DD0075B37F2}" dt="2023-11-20T09:06:13.780" v="1860" actId="207"/>
          <ac:spMkLst>
            <pc:docMk/>
            <pc:sldMk cId="763394197" sldId="319"/>
            <ac:spMk id="3" creationId="{1583B1BB-7C92-33F9-6B29-7FADDC657A98}"/>
          </ac:spMkLst>
        </pc:spChg>
      </pc:sldChg>
      <pc:sldChg chg="modSp add mod">
        <pc:chgData name="Hasker, X.E.M. (Xenia)" userId="619018ba-d527-4cbc-b726-6e8f9313a94e" providerId="ADAL" clId="{51887563-9BA7-438F-B1B4-0DD0075B37F2}" dt="2023-11-20T10:47:06.749" v="2297" actId="33524"/>
        <pc:sldMkLst>
          <pc:docMk/>
          <pc:sldMk cId="3206395588" sldId="320"/>
        </pc:sldMkLst>
        <pc:spChg chg="mod">
          <ac:chgData name="Hasker, X.E.M. (Xenia)" userId="619018ba-d527-4cbc-b726-6e8f9313a94e" providerId="ADAL" clId="{51887563-9BA7-438F-B1B4-0DD0075B37F2}" dt="2023-11-20T10:47:06.749" v="2297" actId="33524"/>
          <ac:spMkLst>
            <pc:docMk/>
            <pc:sldMk cId="3206395588" sldId="320"/>
            <ac:spMk id="7" creationId="{BA7A780A-CC0A-4725-9ACD-BAEA6D949ABD}"/>
          </ac:spMkLst>
        </pc:spChg>
      </pc:sldChg>
      <pc:sldChg chg="modSp add mod">
        <pc:chgData name="Hasker, X.E.M. (Xenia)" userId="619018ba-d527-4cbc-b726-6e8f9313a94e" providerId="ADAL" clId="{51887563-9BA7-438F-B1B4-0DD0075B37F2}" dt="2023-11-20T09:07:18.151" v="1874"/>
        <pc:sldMkLst>
          <pc:docMk/>
          <pc:sldMk cId="3698665168" sldId="321"/>
        </pc:sldMkLst>
        <pc:spChg chg="mod">
          <ac:chgData name="Hasker, X.E.M. (Xenia)" userId="619018ba-d527-4cbc-b726-6e8f9313a94e" providerId="ADAL" clId="{51887563-9BA7-438F-B1B4-0DD0075B37F2}" dt="2023-11-20T09:06:54.421" v="1863" actId="20577"/>
          <ac:spMkLst>
            <pc:docMk/>
            <pc:sldMk cId="3698665168" sldId="321"/>
            <ac:spMk id="7" creationId="{BA7A780A-CC0A-4725-9ACD-BAEA6D949ABD}"/>
          </ac:spMkLst>
        </pc:spChg>
        <pc:spChg chg="mod">
          <ac:chgData name="Hasker, X.E.M. (Xenia)" userId="619018ba-d527-4cbc-b726-6e8f9313a94e" providerId="ADAL" clId="{51887563-9BA7-438F-B1B4-0DD0075B37F2}" dt="2023-11-20T09:07:18.151" v="1874"/>
          <ac:spMkLst>
            <pc:docMk/>
            <pc:sldMk cId="3698665168" sldId="321"/>
            <ac:spMk id="9" creationId="{0DEB6F14-03A9-422B-956D-360C03DF8468}"/>
          </ac:spMkLst>
        </pc:spChg>
      </pc:sldChg>
      <pc:sldChg chg="modSp add mod">
        <pc:chgData name="Hasker, X.E.M. (Xenia)" userId="619018ba-d527-4cbc-b726-6e8f9313a94e" providerId="ADAL" clId="{51887563-9BA7-438F-B1B4-0DD0075B37F2}" dt="2023-11-20T09:14:54.236" v="1895" actId="20577"/>
        <pc:sldMkLst>
          <pc:docMk/>
          <pc:sldMk cId="3391161163" sldId="322"/>
        </pc:sldMkLst>
        <pc:spChg chg="mod">
          <ac:chgData name="Hasker, X.E.M. (Xenia)" userId="619018ba-d527-4cbc-b726-6e8f9313a94e" providerId="ADAL" clId="{51887563-9BA7-438F-B1B4-0DD0075B37F2}" dt="2023-11-20T09:14:54.236" v="1895" actId="20577"/>
          <ac:spMkLst>
            <pc:docMk/>
            <pc:sldMk cId="3391161163" sldId="322"/>
            <ac:spMk id="2" creationId="{55D74BD0-5DFA-EC88-FD32-9E8FD22789E5}"/>
          </ac:spMkLst>
        </pc:spChg>
      </pc:sldChg>
      <pc:sldChg chg="modSp add mod">
        <pc:chgData name="Hasker, X.E.M. (Xenia)" userId="619018ba-d527-4cbc-b726-6e8f9313a94e" providerId="ADAL" clId="{51887563-9BA7-438F-B1B4-0DD0075B37F2}" dt="2023-11-20T09:20:39.227" v="2100" actId="20577"/>
        <pc:sldMkLst>
          <pc:docMk/>
          <pc:sldMk cId="2954290636" sldId="323"/>
        </pc:sldMkLst>
        <pc:spChg chg="mod">
          <ac:chgData name="Hasker, X.E.M. (Xenia)" userId="619018ba-d527-4cbc-b726-6e8f9313a94e" providerId="ADAL" clId="{51887563-9BA7-438F-B1B4-0DD0075B37F2}" dt="2023-11-20T09:15:35.494" v="1921" actId="6549"/>
          <ac:spMkLst>
            <pc:docMk/>
            <pc:sldMk cId="2954290636" sldId="323"/>
            <ac:spMk id="3" creationId="{2027C6EA-426B-0E23-30C1-58CC75C176E6}"/>
          </ac:spMkLst>
        </pc:spChg>
        <pc:spChg chg="mod">
          <ac:chgData name="Hasker, X.E.M. (Xenia)" userId="619018ba-d527-4cbc-b726-6e8f9313a94e" providerId="ADAL" clId="{51887563-9BA7-438F-B1B4-0DD0075B37F2}" dt="2023-11-20T09:19:04.667" v="2056" actId="20577"/>
          <ac:spMkLst>
            <pc:docMk/>
            <pc:sldMk cId="2954290636" sldId="323"/>
            <ac:spMk id="7" creationId="{BA7A780A-CC0A-4725-9ACD-BAEA6D949ABD}"/>
          </ac:spMkLst>
        </pc:spChg>
        <pc:spChg chg="mod">
          <ac:chgData name="Hasker, X.E.M. (Xenia)" userId="619018ba-d527-4cbc-b726-6e8f9313a94e" providerId="ADAL" clId="{51887563-9BA7-438F-B1B4-0DD0075B37F2}" dt="2023-11-20T09:20:39.227" v="2100" actId="20577"/>
          <ac:spMkLst>
            <pc:docMk/>
            <pc:sldMk cId="2954290636" sldId="323"/>
            <ac:spMk id="9" creationId="{0DEB6F14-03A9-422B-956D-360C03DF8468}"/>
          </ac:spMkLst>
        </pc:spChg>
      </pc:sldChg>
      <pc:sldChg chg="modSp add mod">
        <pc:chgData name="Hasker, X.E.M. (Xenia)" userId="619018ba-d527-4cbc-b726-6e8f9313a94e" providerId="ADAL" clId="{51887563-9BA7-438F-B1B4-0DD0075B37F2}" dt="2023-11-20T09:22:16.329" v="2239" actId="5793"/>
        <pc:sldMkLst>
          <pc:docMk/>
          <pc:sldMk cId="3504781477" sldId="324"/>
        </pc:sldMkLst>
        <pc:spChg chg="mod">
          <ac:chgData name="Hasker, X.E.M. (Xenia)" userId="619018ba-d527-4cbc-b726-6e8f9313a94e" providerId="ADAL" clId="{51887563-9BA7-438F-B1B4-0DD0075B37F2}" dt="2023-11-20T09:20:55.778" v="2124" actId="20577"/>
          <ac:spMkLst>
            <pc:docMk/>
            <pc:sldMk cId="3504781477" sldId="324"/>
            <ac:spMk id="3" creationId="{2027C6EA-426B-0E23-30C1-58CC75C176E6}"/>
          </ac:spMkLst>
        </pc:spChg>
        <pc:spChg chg="mod">
          <ac:chgData name="Hasker, X.E.M. (Xenia)" userId="619018ba-d527-4cbc-b726-6e8f9313a94e" providerId="ADAL" clId="{51887563-9BA7-438F-B1B4-0DD0075B37F2}" dt="2023-11-20T09:21:32.354" v="2139" actId="20577"/>
          <ac:spMkLst>
            <pc:docMk/>
            <pc:sldMk cId="3504781477" sldId="324"/>
            <ac:spMk id="7" creationId="{BA7A780A-CC0A-4725-9ACD-BAEA6D949ABD}"/>
          </ac:spMkLst>
        </pc:spChg>
        <pc:spChg chg="mod">
          <ac:chgData name="Hasker, X.E.M. (Xenia)" userId="619018ba-d527-4cbc-b726-6e8f9313a94e" providerId="ADAL" clId="{51887563-9BA7-438F-B1B4-0DD0075B37F2}" dt="2023-11-20T09:22:16.329" v="2239" actId="5793"/>
          <ac:spMkLst>
            <pc:docMk/>
            <pc:sldMk cId="3504781477" sldId="324"/>
            <ac:spMk id="9" creationId="{0DEB6F14-03A9-422B-956D-360C03DF8468}"/>
          </ac:spMkLst>
        </pc:spChg>
      </pc:sldChg>
      <pc:sldChg chg="modSp add mod">
        <pc:chgData name="Hasker, X.E.M. (Xenia)" userId="619018ba-d527-4cbc-b726-6e8f9313a94e" providerId="ADAL" clId="{51887563-9BA7-438F-B1B4-0DD0075B37F2}" dt="2023-11-20T09:22:49.465" v="2284"/>
        <pc:sldMkLst>
          <pc:docMk/>
          <pc:sldMk cId="2669611249" sldId="325"/>
        </pc:sldMkLst>
        <pc:spChg chg="mod">
          <ac:chgData name="Hasker, X.E.M. (Xenia)" userId="619018ba-d527-4cbc-b726-6e8f9313a94e" providerId="ADAL" clId="{51887563-9BA7-438F-B1B4-0DD0075B37F2}" dt="2023-11-20T09:22:23.191" v="2246" actId="20577"/>
          <ac:spMkLst>
            <pc:docMk/>
            <pc:sldMk cId="2669611249" sldId="325"/>
            <ac:spMk id="2" creationId="{8EA07993-AEE1-4553-CAE9-9F8723BEE3DE}"/>
          </ac:spMkLst>
        </pc:spChg>
        <pc:spChg chg="mod">
          <ac:chgData name="Hasker, X.E.M. (Xenia)" userId="619018ba-d527-4cbc-b726-6e8f9313a94e" providerId="ADAL" clId="{51887563-9BA7-438F-B1B4-0DD0075B37F2}" dt="2023-11-20T09:22:49.465" v="2284"/>
          <ac:spMkLst>
            <pc:docMk/>
            <pc:sldMk cId="2669611249" sldId="325"/>
            <ac:spMk id="3" creationId="{1FFFB21A-F6C9-985E-0D98-A0D48EF8A83F}"/>
          </ac:spMkLst>
        </pc:spChg>
      </pc:sldChg>
      <pc:sldChg chg="add">
        <pc:chgData name="Hasker, X.E.M. (Xenia)" userId="619018ba-d527-4cbc-b726-6e8f9313a94e" providerId="ADAL" clId="{51887563-9BA7-438F-B1B4-0DD0075B37F2}" dt="2023-11-20T08:55:26.817" v="1567"/>
        <pc:sldMkLst>
          <pc:docMk/>
          <pc:sldMk cId="3317120887" sldId="32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277136" cy="337484"/>
          </a:xfrm>
          <a:prstGeom prst="rect">
            <a:avLst/>
          </a:prstGeom>
          <a:noFill/>
          <a:ln>
            <a:noFill/>
          </a:ln>
        </p:spPr>
        <p:txBody>
          <a:bodyPr spcFirstLastPara="1" wrap="square" lIns="92300" tIns="46150" rIns="92300" bIns="461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593177" y="1"/>
            <a:ext cx="4277136" cy="337484"/>
          </a:xfrm>
          <a:prstGeom prst="rect">
            <a:avLst/>
          </a:prstGeom>
          <a:noFill/>
          <a:ln>
            <a:noFill/>
          </a:ln>
        </p:spPr>
        <p:txBody>
          <a:bodyPr spcFirstLastPara="1" wrap="square" lIns="92300" tIns="46150" rIns="92300" bIns="461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689225" y="504825"/>
            <a:ext cx="4494213" cy="2528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87032" y="3202317"/>
            <a:ext cx="7898600" cy="3034113"/>
          </a:xfrm>
          <a:prstGeom prst="rect">
            <a:avLst/>
          </a:prstGeom>
          <a:noFill/>
          <a:ln>
            <a:noFill/>
          </a:ln>
        </p:spPr>
        <p:txBody>
          <a:bodyPr spcFirstLastPara="1" wrap="square" lIns="92300" tIns="46150" rIns="92300" bIns="46150" anchor="t" anchorCtr="0">
            <a:noAutofit/>
          </a:bodyPr>
          <a:lstStyle>
            <a:lvl1pPr marL="457200" marR="0" lvl="0" indent="-228600" algn="l" rtl="0">
              <a:lnSpc>
                <a:spcPct val="100000"/>
              </a:lnSpc>
              <a:spcBef>
                <a:spcPts val="518"/>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518"/>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518"/>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518"/>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518"/>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403553"/>
            <a:ext cx="4277136" cy="337484"/>
          </a:xfrm>
          <a:prstGeom prst="rect">
            <a:avLst/>
          </a:prstGeom>
          <a:noFill/>
          <a:ln>
            <a:noFill/>
          </a:ln>
        </p:spPr>
        <p:txBody>
          <a:bodyPr spcFirstLastPara="1" wrap="square" lIns="92300" tIns="46150" rIns="92300" bIns="461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456"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593177" y="6403553"/>
            <a:ext cx="4277136" cy="337484"/>
          </a:xfrm>
          <a:prstGeom prst="rect">
            <a:avLst/>
          </a:prstGeom>
          <a:noFill/>
          <a:ln>
            <a:noFill/>
          </a:ln>
        </p:spPr>
        <p:txBody>
          <a:bodyPr spcFirstLastPara="1" wrap="square" lIns="92300" tIns="46150" rIns="92300" bIns="461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rnl.sharepoint.com/:w:/r/sites/CMI-BaseCamp22023-2024-Teachers/Shared%20Documents/Teachers/Teacher%20only%20lesson%20material/Arch%204/Instructions%20for%20the%20Kahoot%20quiz-BC2.docx?d=wde69de376248461fba7bdfb1e9ed773e&amp;csf=1&amp;web=1&amp;e=NKujOq"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rnl.sharepoint.com/:w:/r/sites/CMI-BaseCamp22023-2024-Teachers/Shared%20Documents/Teachers/Teacher%20only%20lesson%20material/Arch%204/Instructions%20for%20the%20Kahoot%20quiz-BC2.docx?d=wde69de376248461fba7bdfb1e9ed773e&amp;csf=1&amp;web=1&amp;e=NKujOq"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9960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457200" marR="0" lvl="0" indent="-228600" algn="l" defTabSz="914400" rtl="0" eaLnBrk="1" fontAlgn="auto" latinLnBrk="0" hangingPunct="1">
              <a:lnSpc>
                <a:spcPct val="100000"/>
              </a:lnSpc>
              <a:spcBef>
                <a:spcPts val="518"/>
              </a:spcBef>
              <a:spcAft>
                <a:spcPts val="0"/>
              </a:spcAft>
              <a:buClr>
                <a:srgbClr val="000000"/>
              </a:buClr>
              <a:buSzPts val="1400"/>
              <a:buFont typeface="Arial"/>
              <a:buNone/>
              <a:tabLst/>
              <a:defRPr/>
            </a:pPr>
            <a:r>
              <a:rPr lang="nl-NL"/>
              <a:t>* Complete </a:t>
            </a:r>
            <a:r>
              <a:rPr lang="nl-NL" err="1"/>
              <a:t>documents</a:t>
            </a:r>
            <a:r>
              <a:rPr lang="nl-NL"/>
              <a:t>: </a:t>
            </a:r>
            <a:r>
              <a:rPr lang="nl-NL" err="1"/>
              <a:t>some</a:t>
            </a:r>
            <a:r>
              <a:rPr lang="nl-NL"/>
              <a:t> </a:t>
            </a:r>
            <a:r>
              <a:rPr lang="nl-NL" err="1"/>
              <a:t>students</a:t>
            </a:r>
            <a:r>
              <a:rPr lang="nl-NL"/>
              <a:t> gave links </a:t>
            </a:r>
            <a:r>
              <a:rPr lang="nl-NL" err="1"/>
              <a:t>to</a:t>
            </a:r>
            <a:r>
              <a:rPr lang="nl-NL"/>
              <a:t> peer-</a:t>
            </a:r>
            <a:r>
              <a:rPr lang="nl-NL" err="1"/>
              <a:t>evaluations</a:t>
            </a:r>
            <a:r>
              <a:rPr lang="nl-NL"/>
              <a:t>, or </a:t>
            </a:r>
            <a:r>
              <a:rPr lang="nl-NL" err="1"/>
              <a:t>used</a:t>
            </a:r>
            <a:r>
              <a:rPr lang="nl-NL"/>
              <a:t> a </a:t>
            </a:r>
            <a:r>
              <a:rPr lang="nl-NL" err="1"/>
              <a:t>tile</a:t>
            </a:r>
            <a:r>
              <a:rPr lang="nl-NL"/>
              <a:t> </a:t>
            </a:r>
            <a:r>
              <a:rPr lang="nl-NL" err="1"/>
              <a:t>for</a:t>
            </a:r>
            <a:r>
              <a:rPr lang="nl-NL"/>
              <a:t> a Word document. </a:t>
            </a:r>
            <a:r>
              <a:rPr lang="nl-NL" err="1"/>
              <a:t>This</a:t>
            </a:r>
            <a:r>
              <a:rPr lang="nl-NL"/>
              <a:t> is </a:t>
            </a:r>
            <a:r>
              <a:rPr lang="nl-NL" err="1"/>
              <a:t>not</a:t>
            </a:r>
            <a:r>
              <a:rPr lang="nl-NL"/>
              <a:t> </a:t>
            </a:r>
            <a:r>
              <a:rPr lang="nl-NL" err="1"/>
              <a:t>allowed</a:t>
            </a:r>
            <a:r>
              <a:rPr lang="nl-NL"/>
              <a:t>; </a:t>
            </a:r>
            <a:r>
              <a:rPr lang="nl-NL" err="1"/>
              <a:t>there</a:t>
            </a:r>
            <a:r>
              <a:rPr lang="nl-NL"/>
              <a:t> is a risk </a:t>
            </a:r>
            <a:r>
              <a:rPr lang="nl-NL" err="1"/>
              <a:t>that</a:t>
            </a:r>
            <a:r>
              <a:rPr lang="nl-NL"/>
              <a:t> </a:t>
            </a:r>
            <a:r>
              <a:rPr lang="nl-NL" err="1"/>
              <a:t>documents</a:t>
            </a:r>
            <a:r>
              <a:rPr lang="nl-NL"/>
              <a:t> are </a:t>
            </a:r>
            <a:r>
              <a:rPr lang="nl-NL" err="1"/>
              <a:t>not</a:t>
            </a:r>
            <a:r>
              <a:rPr lang="nl-NL"/>
              <a:t> </a:t>
            </a:r>
            <a:r>
              <a:rPr lang="nl-NL" err="1"/>
              <a:t>accessable</a:t>
            </a:r>
            <a:r>
              <a:rPr lang="nl-NL"/>
              <a:t> or </a:t>
            </a:r>
            <a:r>
              <a:rPr lang="nl-NL" err="1"/>
              <a:t>will</a:t>
            </a:r>
            <a:r>
              <a:rPr lang="nl-NL"/>
              <a:t> </a:t>
            </a:r>
            <a:r>
              <a:rPr lang="nl-NL" err="1"/>
              <a:t>be</a:t>
            </a:r>
            <a:r>
              <a:rPr lang="nl-NL"/>
              <a:t> </a:t>
            </a:r>
            <a:r>
              <a:rPr lang="nl-NL" err="1"/>
              <a:t>deleted</a:t>
            </a:r>
            <a:r>
              <a:rPr lang="nl-NL"/>
              <a:t> in time (</a:t>
            </a:r>
            <a:r>
              <a:rPr lang="nl-NL" err="1"/>
              <a:t>before</a:t>
            </a:r>
            <a:r>
              <a:rPr lang="nl-NL"/>
              <a:t> deadlines </a:t>
            </a:r>
            <a:r>
              <a:rPr lang="nl-NL" err="1"/>
              <a:t>accreditation</a:t>
            </a:r>
            <a:r>
              <a:rPr lang="nl-NL"/>
              <a:t>).</a:t>
            </a:r>
          </a:p>
          <a:p>
            <a:endParaRPr lang="nl-NL"/>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17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2876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18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3067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19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7258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457200" marR="0" lvl="0" indent="-228600" algn="l" defTabSz="914400" rtl="0" eaLnBrk="1" fontAlgn="auto" latinLnBrk="0" hangingPunct="1">
              <a:lnSpc>
                <a:spcPct val="100000"/>
              </a:lnSpc>
              <a:spcBef>
                <a:spcPts val="518"/>
              </a:spcBef>
              <a:spcAft>
                <a:spcPts val="0"/>
              </a:spcAft>
              <a:buClr>
                <a:srgbClr val="000000"/>
              </a:buClr>
              <a:buSzPts val="1400"/>
              <a:buFont typeface="Arial"/>
              <a:buNone/>
              <a:tabLst/>
              <a:defRPr/>
            </a:pPr>
            <a:r>
              <a:rPr lang="nl-NL" dirty="0"/>
              <a:t>@teachers: </a:t>
            </a:r>
            <a:r>
              <a:rPr lang="nl-NL" dirty="0" err="1"/>
              <a:t>see</a:t>
            </a:r>
            <a:r>
              <a:rPr lang="nl-NL" dirty="0"/>
              <a:t> </a:t>
            </a:r>
            <a:r>
              <a:rPr lang="nl-NL" dirty="0" err="1"/>
              <a:t>instructions</a:t>
            </a:r>
            <a:r>
              <a:rPr lang="nl-NL" dirty="0"/>
              <a:t>: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Instructions for the Kahoot quiz - week 13.pdf</a:t>
            </a:r>
            <a:r>
              <a:rPr lang="nl-NL"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a:t>– Make a duplicate in advance!</a:t>
            </a:r>
            <a:endParaRPr lang="nl-NL" dirty="0"/>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20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2795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21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9263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22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2202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c9c0591ee_0_69:notes"/>
          <p:cNvSpPr>
            <a:spLocks noGrp="1" noRot="1" noChangeAspect="1"/>
          </p:cNvSpPr>
          <p:nvPr>
            <p:ph type="sldImg" idx="2"/>
          </p:nvPr>
        </p:nvSpPr>
        <p:spPr>
          <a:xfrm>
            <a:off x="2689225" y="504825"/>
            <a:ext cx="4494213" cy="25288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c9c0591ee_0_69:notes"/>
          <p:cNvSpPr txBox="1">
            <a:spLocks noGrp="1"/>
          </p:cNvSpPr>
          <p:nvPr>
            <p:ph type="body" idx="1"/>
          </p:nvPr>
        </p:nvSpPr>
        <p:spPr>
          <a:xfrm>
            <a:off x="987032" y="3202317"/>
            <a:ext cx="7898700" cy="3034096"/>
          </a:xfrm>
          <a:prstGeom prst="rect">
            <a:avLst/>
          </a:prstGeom>
        </p:spPr>
        <p:txBody>
          <a:bodyPr spcFirstLastPara="1" wrap="square" lIns="92300" tIns="46150" rIns="92300" bIns="46150" anchor="t" anchorCtr="0">
            <a:noAutofit/>
          </a:bodyPr>
          <a:lstStyle/>
          <a:p>
            <a:pPr marL="0" lvl="0" indent="0" algn="l" rtl="0">
              <a:spcBef>
                <a:spcPts val="518"/>
              </a:spcBef>
              <a:spcAft>
                <a:spcPts val="0"/>
              </a:spcAft>
              <a:buNone/>
            </a:pPr>
            <a:endParaRPr/>
          </a:p>
        </p:txBody>
      </p:sp>
      <p:sp>
        <p:nvSpPr>
          <p:cNvPr id="349" name="Google Shape;349;g5c9c0591ee_0_69:notes"/>
          <p:cNvSpPr txBox="1">
            <a:spLocks noGrp="1"/>
          </p:cNvSpPr>
          <p:nvPr>
            <p:ph type="sldNum" idx="12"/>
          </p:nvPr>
        </p:nvSpPr>
        <p:spPr>
          <a:xfrm>
            <a:off x="5593177" y="6403553"/>
            <a:ext cx="4277100" cy="337419"/>
          </a:xfrm>
          <a:prstGeom prst="rect">
            <a:avLst/>
          </a:prstGeom>
        </p:spPr>
        <p:txBody>
          <a:bodyPr spcFirstLastPara="1" wrap="square" lIns="92300" tIns="46150" rIns="92300" bIns="4615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NL"/>
              <a:t>24</a:t>
            </a:fld>
            <a:endParaRPr/>
          </a:p>
        </p:txBody>
      </p:sp>
    </p:spTree>
    <p:extLst>
      <p:ext uri="{BB962C8B-B14F-4D97-AF65-F5344CB8AC3E}">
        <p14:creationId xmlns:p14="http://schemas.microsoft.com/office/powerpoint/2010/main" val="4278895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457200" marR="0" lvl="0" indent="-228600" algn="l" defTabSz="914400" rtl="0" eaLnBrk="1" fontAlgn="auto" latinLnBrk="0" hangingPunct="1">
              <a:lnSpc>
                <a:spcPct val="100000"/>
              </a:lnSpc>
              <a:spcBef>
                <a:spcPts val="518"/>
              </a:spcBef>
              <a:spcAft>
                <a:spcPts val="0"/>
              </a:spcAft>
              <a:buClr>
                <a:srgbClr val="000000"/>
              </a:buClr>
              <a:buSzPts val="1400"/>
              <a:buFont typeface="Arial"/>
              <a:buNone/>
              <a:tabLst/>
              <a:defRPr/>
            </a:pPr>
            <a:r>
              <a:rPr lang="nl-NL"/>
              <a:t>* Complete </a:t>
            </a:r>
            <a:r>
              <a:rPr lang="nl-NL" err="1"/>
              <a:t>documents</a:t>
            </a:r>
            <a:r>
              <a:rPr lang="nl-NL"/>
              <a:t>: </a:t>
            </a:r>
            <a:r>
              <a:rPr lang="nl-NL" err="1"/>
              <a:t>some</a:t>
            </a:r>
            <a:r>
              <a:rPr lang="nl-NL"/>
              <a:t> </a:t>
            </a:r>
            <a:r>
              <a:rPr lang="nl-NL" err="1"/>
              <a:t>students</a:t>
            </a:r>
            <a:r>
              <a:rPr lang="nl-NL"/>
              <a:t> gave links </a:t>
            </a:r>
            <a:r>
              <a:rPr lang="nl-NL" err="1"/>
              <a:t>to</a:t>
            </a:r>
            <a:r>
              <a:rPr lang="nl-NL"/>
              <a:t> peer-</a:t>
            </a:r>
            <a:r>
              <a:rPr lang="nl-NL" err="1"/>
              <a:t>evaluations</a:t>
            </a:r>
            <a:r>
              <a:rPr lang="nl-NL"/>
              <a:t>, or </a:t>
            </a:r>
            <a:r>
              <a:rPr lang="nl-NL" err="1"/>
              <a:t>used</a:t>
            </a:r>
            <a:r>
              <a:rPr lang="nl-NL"/>
              <a:t> a </a:t>
            </a:r>
            <a:r>
              <a:rPr lang="nl-NL" err="1"/>
              <a:t>tile</a:t>
            </a:r>
            <a:r>
              <a:rPr lang="nl-NL"/>
              <a:t> </a:t>
            </a:r>
            <a:r>
              <a:rPr lang="nl-NL" err="1"/>
              <a:t>for</a:t>
            </a:r>
            <a:r>
              <a:rPr lang="nl-NL"/>
              <a:t> a Word document. </a:t>
            </a:r>
            <a:r>
              <a:rPr lang="nl-NL" err="1"/>
              <a:t>This</a:t>
            </a:r>
            <a:r>
              <a:rPr lang="nl-NL"/>
              <a:t> is </a:t>
            </a:r>
            <a:r>
              <a:rPr lang="nl-NL" err="1"/>
              <a:t>not</a:t>
            </a:r>
            <a:r>
              <a:rPr lang="nl-NL"/>
              <a:t> </a:t>
            </a:r>
            <a:r>
              <a:rPr lang="nl-NL" err="1"/>
              <a:t>allowed</a:t>
            </a:r>
            <a:r>
              <a:rPr lang="nl-NL"/>
              <a:t>; </a:t>
            </a:r>
            <a:r>
              <a:rPr lang="nl-NL" err="1"/>
              <a:t>there</a:t>
            </a:r>
            <a:r>
              <a:rPr lang="nl-NL"/>
              <a:t> is a risk </a:t>
            </a:r>
            <a:r>
              <a:rPr lang="nl-NL" err="1"/>
              <a:t>that</a:t>
            </a:r>
            <a:r>
              <a:rPr lang="nl-NL"/>
              <a:t> </a:t>
            </a:r>
            <a:r>
              <a:rPr lang="nl-NL" err="1"/>
              <a:t>documents</a:t>
            </a:r>
            <a:r>
              <a:rPr lang="nl-NL"/>
              <a:t> are </a:t>
            </a:r>
            <a:r>
              <a:rPr lang="nl-NL" err="1"/>
              <a:t>not</a:t>
            </a:r>
            <a:r>
              <a:rPr lang="nl-NL"/>
              <a:t> </a:t>
            </a:r>
            <a:r>
              <a:rPr lang="nl-NL" err="1"/>
              <a:t>accessable</a:t>
            </a:r>
            <a:r>
              <a:rPr lang="nl-NL"/>
              <a:t> or </a:t>
            </a:r>
            <a:r>
              <a:rPr lang="nl-NL" err="1"/>
              <a:t>will</a:t>
            </a:r>
            <a:r>
              <a:rPr lang="nl-NL"/>
              <a:t> </a:t>
            </a:r>
            <a:r>
              <a:rPr lang="nl-NL" err="1"/>
              <a:t>be</a:t>
            </a:r>
            <a:r>
              <a:rPr lang="nl-NL"/>
              <a:t> </a:t>
            </a:r>
            <a:r>
              <a:rPr lang="nl-NL" err="1"/>
              <a:t>deleted</a:t>
            </a:r>
            <a:r>
              <a:rPr lang="nl-NL"/>
              <a:t> in time (</a:t>
            </a:r>
            <a:r>
              <a:rPr lang="nl-NL" err="1"/>
              <a:t>before</a:t>
            </a:r>
            <a:r>
              <a:rPr lang="nl-NL"/>
              <a:t> deadlines </a:t>
            </a:r>
            <a:r>
              <a:rPr lang="nl-NL" err="1"/>
              <a:t>accreditation</a:t>
            </a:r>
            <a:r>
              <a:rPr lang="nl-NL"/>
              <a:t>).</a:t>
            </a:r>
          </a:p>
          <a:p>
            <a:endParaRPr lang="nl-NL"/>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7500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798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5309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457200" marR="0" lvl="0" indent="-228600" algn="l" defTabSz="914400" rtl="0" eaLnBrk="1" fontAlgn="auto" latinLnBrk="0" hangingPunct="1">
              <a:lnSpc>
                <a:spcPct val="100000"/>
              </a:lnSpc>
              <a:spcBef>
                <a:spcPts val="518"/>
              </a:spcBef>
              <a:spcAft>
                <a:spcPts val="0"/>
              </a:spcAft>
              <a:buClr>
                <a:srgbClr val="000000"/>
              </a:buClr>
              <a:buSzPts val="1400"/>
              <a:buFont typeface="Arial"/>
              <a:buNone/>
              <a:tabLst/>
              <a:defRPr/>
            </a:pPr>
            <a:r>
              <a:rPr lang="nl-NL" dirty="0"/>
              <a:t>@teachers: </a:t>
            </a:r>
            <a:r>
              <a:rPr lang="nl-NL" dirty="0" err="1"/>
              <a:t>see</a:t>
            </a:r>
            <a:r>
              <a:rPr lang="nl-NL" dirty="0"/>
              <a:t> </a:t>
            </a:r>
            <a:r>
              <a:rPr lang="nl-NL" dirty="0" err="1"/>
              <a:t>instructions</a:t>
            </a:r>
            <a:r>
              <a:rPr lang="nl-NL" dirty="0"/>
              <a:t>: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Instructions for the Kahoot quiz - week 13.pdf</a:t>
            </a:r>
            <a:r>
              <a:rPr lang="nl-NL"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a:t>– Make a duplicate in advance!</a:t>
            </a:r>
            <a:endParaRPr lang="nl-NL" dirty="0"/>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9187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6439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10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3502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c9c0591ee_0_69:notes"/>
          <p:cNvSpPr>
            <a:spLocks noGrp="1" noRot="1" noChangeAspect="1"/>
          </p:cNvSpPr>
          <p:nvPr>
            <p:ph type="sldImg" idx="2"/>
          </p:nvPr>
        </p:nvSpPr>
        <p:spPr>
          <a:xfrm>
            <a:off x="2689225" y="504825"/>
            <a:ext cx="4494213" cy="25288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c9c0591ee_0_69:notes"/>
          <p:cNvSpPr txBox="1">
            <a:spLocks noGrp="1"/>
          </p:cNvSpPr>
          <p:nvPr>
            <p:ph type="body" idx="1"/>
          </p:nvPr>
        </p:nvSpPr>
        <p:spPr>
          <a:xfrm>
            <a:off x="987032" y="3202317"/>
            <a:ext cx="7898700" cy="3034096"/>
          </a:xfrm>
          <a:prstGeom prst="rect">
            <a:avLst/>
          </a:prstGeom>
        </p:spPr>
        <p:txBody>
          <a:bodyPr spcFirstLastPara="1" wrap="square" lIns="92300" tIns="46150" rIns="92300" bIns="46150" anchor="t" anchorCtr="0">
            <a:noAutofit/>
          </a:bodyPr>
          <a:lstStyle/>
          <a:p>
            <a:pPr marL="0" lvl="0" indent="0" algn="l" rtl="0">
              <a:spcBef>
                <a:spcPts val="518"/>
              </a:spcBef>
              <a:spcAft>
                <a:spcPts val="0"/>
              </a:spcAft>
              <a:buNone/>
            </a:pPr>
            <a:endParaRPr/>
          </a:p>
        </p:txBody>
      </p:sp>
      <p:sp>
        <p:nvSpPr>
          <p:cNvPr id="349" name="Google Shape;349;g5c9c0591ee_0_69:notes"/>
          <p:cNvSpPr txBox="1">
            <a:spLocks noGrp="1"/>
          </p:cNvSpPr>
          <p:nvPr>
            <p:ph type="sldNum" idx="12"/>
          </p:nvPr>
        </p:nvSpPr>
        <p:spPr>
          <a:xfrm>
            <a:off x="5593177" y="6403553"/>
            <a:ext cx="4277100" cy="337419"/>
          </a:xfrm>
          <a:prstGeom prst="rect">
            <a:avLst/>
          </a:prstGeom>
        </p:spPr>
        <p:txBody>
          <a:bodyPr spcFirstLastPara="1" wrap="square" lIns="92300" tIns="46150" rIns="92300" bIns="4615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NL"/>
              <a:t>12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NL" sz="1200" b="0" i="0" u="none" strike="noStrike" cap="none" smtClean="0">
                <a:solidFill>
                  <a:schemeClr val="dk1"/>
                </a:solidFill>
                <a:latin typeface="Calibri"/>
                <a:ea typeface="Calibri"/>
                <a:cs typeface="Calibri"/>
                <a:sym typeface="Calibri"/>
              </a:rPr>
              <a:t>13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4201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Aangepaste indeling">
  <p:cSld name="1_Aangepaste indeling">
    <p:spTree>
      <p:nvGrpSpPr>
        <p:cNvPr id="1" name="Shape 36"/>
        <p:cNvGrpSpPr/>
        <p:nvPr/>
      </p:nvGrpSpPr>
      <p:grpSpPr>
        <a:xfrm>
          <a:off x="0" y="0"/>
          <a:ext cx="0" cy="0"/>
          <a:chOff x="0" y="0"/>
          <a:chExt cx="0" cy="0"/>
        </a:xfrm>
      </p:grpSpPr>
      <p:pic>
        <p:nvPicPr>
          <p:cNvPr id="37" name="Google Shape;37;p11"/>
          <p:cNvPicPr preferRelativeResize="0"/>
          <p:nvPr/>
        </p:nvPicPr>
        <p:blipFill rotWithShape="1">
          <a:blip r:embed="rId2">
            <a:alphaModFix/>
          </a:blip>
          <a:srcRect/>
          <a:stretch/>
        </p:blipFill>
        <p:spPr>
          <a:xfrm>
            <a:off x="0" y="713"/>
            <a:ext cx="17556164" cy="9874412"/>
          </a:xfrm>
          <a:prstGeom prst="rect">
            <a:avLst/>
          </a:prstGeom>
          <a:noFill/>
          <a:ln>
            <a:noFill/>
          </a:ln>
        </p:spPr>
      </p:pic>
      <p:pic>
        <p:nvPicPr>
          <p:cNvPr id="38" name="Google Shape;38;p11"/>
          <p:cNvPicPr preferRelativeResize="0"/>
          <p:nvPr/>
        </p:nvPicPr>
        <p:blipFill rotWithShape="1">
          <a:blip r:embed="rId3">
            <a:alphaModFix/>
          </a:blip>
          <a:srcRect/>
          <a:stretch/>
        </p:blipFill>
        <p:spPr>
          <a:xfrm>
            <a:off x="16484709" y="8899330"/>
            <a:ext cx="716533" cy="720081"/>
          </a:xfrm>
          <a:prstGeom prst="rect">
            <a:avLst/>
          </a:prstGeom>
          <a:noFill/>
          <a:ln>
            <a:noFill/>
          </a:ln>
        </p:spPr>
      </p:pic>
      <p:sp>
        <p:nvSpPr>
          <p:cNvPr id="39" name="Google Shape;39;p11"/>
          <p:cNvSpPr txBox="1">
            <a:spLocks noGrp="1"/>
          </p:cNvSpPr>
          <p:nvPr>
            <p:ph type="body" idx="1"/>
          </p:nvPr>
        </p:nvSpPr>
        <p:spPr>
          <a:xfrm>
            <a:off x="3521498" y="2562440"/>
            <a:ext cx="10873208" cy="5471824"/>
          </a:xfrm>
          <a:prstGeom prst="rect">
            <a:avLst/>
          </a:prstGeom>
          <a:noFill/>
          <a:ln>
            <a:noFill/>
          </a:ln>
        </p:spPr>
        <p:txBody>
          <a:bodyPr spcFirstLastPara="1" wrap="square" lIns="156725" tIns="78350" rIns="156725" bIns="78350" anchor="t" anchorCtr="0">
            <a:noAutofit/>
          </a:bodyPr>
          <a:lstStyle>
            <a:lvl1pPr marL="457200" marR="0" lvl="0" indent="-228600" algn="l" rtl="0">
              <a:lnSpc>
                <a:spcPct val="150000"/>
              </a:lnSpc>
              <a:spcBef>
                <a:spcPts val="1260"/>
              </a:spcBef>
              <a:spcAft>
                <a:spcPts val="0"/>
              </a:spcAft>
              <a:buClr>
                <a:srgbClr val="000000"/>
              </a:buClr>
              <a:buSzPts val="2880"/>
              <a:buFont typeface="Arial"/>
              <a:buNone/>
              <a:defRPr sz="3600" b="0" i="1"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8_Tekst">
  <p:cSld name="8_Tekst">
    <p:bg>
      <p:bgPr>
        <a:solidFill>
          <a:schemeClr val="accent5"/>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angepaste indeling">
  <p:cSld name="Aangepaste indeling">
    <p:spTree>
      <p:nvGrpSpPr>
        <p:cNvPr id="1" name="Shape 41"/>
        <p:cNvGrpSpPr/>
        <p:nvPr/>
      </p:nvGrpSpPr>
      <p:grpSpPr>
        <a:xfrm>
          <a:off x="0" y="0"/>
          <a:ext cx="0" cy="0"/>
          <a:chOff x="0" y="0"/>
          <a:chExt cx="0" cy="0"/>
        </a:xfrm>
      </p:grpSpPr>
      <p:pic>
        <p:nvPicPr>
          <p:cNvPr id="42" name="Google Shape;42;p13"/>
          <p:cNvPicPr preferRelativeResize="0"/>
          <p:nvPr/>
        </p:nvPicPr>
        <p:blipFill rotWithShape="1">
          <a:blip r:embed="rId2">
            <a:alphaModFix/>
          </a:blip>
          <a:srcRect/>
          <a:stretch/>
        </p:blipFill>
        <p:spPr>
          <a:xfrm>
            <a:off x="0" y="248"/>
            <a:ext cx="17556164" cy="987534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Aangepaste indeling">
  <p:cSld name="2_Aangepaste indeling">
    <p:spTree>
      <p:nvGrpSpPr>
        <p:cNvPr id="1" name="Shape 43"/>
        <p:cNvGrpSpPr/>
        <p:nvPr/>
      </p:nvGrpSpPr>
      <p:grpSpPr>
        <a:xfrm>
          <a:off x="0" y="0"/>
          <a:ext cx="0" cy="0"/>
          <a:chOff x="0" y="0"/>
          <a:chExt cx="0" cy="0"/>
        </a:xfrm>
      </p:grpSpPr>
      <p:pic>
        <p:nvPicPr>
          <p:cNvPr id="44" name="Google Shape;44;p14"/>
          <p:cNvPicPr preferRelativeResize="0"/>
          <p:nvPr/>
        </p:nvPicPr>
        <p:blipFill rotWithShape="1">
          <a:blip r:embed="rId2">
            <a:alphaModFix/>
          </a:blip>
          <a:srcRect/>
          <a:stretch/>
        </p:blipFill>
        <p:spPr>
          <a:xfrm>
            <a:off x="0" y="360"/>
            <a:ext cx="17556164" cy="98751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5"/>
        <p:cNvGrpSpPr/>
        <p:nvPr/>
      </p:nvGrpSpPr>
      <p:grpSpPr>
        <a:xfrm>
          <a:off x="0" y="0"/>
          <a:ext cx="0" cy="0"/>
          <a:chOff x="0" y="0"/>
          <a:chExt cx="0" cy="0"/>
        </a:xfrm>
      </p:grpSpPr>
      <p:pic>
        <p:nvPicPr>
          <p:cNvPr id="46" name="Google Shape;46;p15"/>
          <p:cNvPicPr preferRelativeResize="0"/>
          <p:nvPr/>
        </p:nvPicPr>
        <p:blipFill rotWithShape="1">
          <a:blip r:embed="rId2">
            <a:alphaModFix/>
          </a:blip>
          <a:srcRect/>
          <a:stretch/>
        </p:blipFill>
        <p:spPr>
          <a:xfrm>
            <a:off x="0" y="360"/>
            <a:ext cx="17556162" cy="987511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kst">
  <p:cSld name="Tekst">
    <p:spTree>
      <p:nvGrpSpPr>
        <p:cNvPr id="1" name="Shape 47"/>
        <p:cNvGrpSpPr/>
        <p:nvPr/>
      </p:nvGrpSpPr>
      <p:grpSpPr>
        <a:xfrm>
          <a:off x="0" y="0"/>
          <a:ext cx="0" cy="0"/>
          <a:chOff x="0" y="0"/>
          <a:chExt cx="0" cy="0"/>
        </a:xfrm>
      </p:grpSpPr>
      <p:pic>
        <p:nvPicPr>
          <p:cNvPr id="48" name="Google Shape;48;p16"/>
          <p:cNvPicPr preferRelativeResize="0"/>
          <p:nvPr/>
        </p:nvPicPr>
        <p:blipFill rotWithShape="1">
          <a:blip r:embed="rId2">
            <a:alphaModFix/>
          </a:blip>
          <a:srcRect/>
          <a:stretch/>
        </p:blipFill>
        <p:spPr>
          <a:xfrm>
            <a:off x="0" y="518355"/>
            <a:ext cx="17556163" cy="1683260"/>
          </a:xfrm>
          <a:prstGeom prst="rect">
            <a:avLst/>
          </a:prstGeom>
          <a:noFill/>
          <a:ln>
            <a:noFill/>
          </a:ln>
        </p:spPr>
      </p:pic>
      <p:sp>
        <p:nvSpPr>
          <p:cNvPr id="49" name="Google Shape;49;p16"/>
          <p:cNvSpPr txBox="1">
            <a:spLocks noGrp="1"/>
          </p:cNvSpPr>
          <p:nvPr>
            <p:ph type="ctrTitle"/>
          </p:nvPr>
        </p:nvSpPr>
        <p:spPr>
          <a:xfrm>
            <a:off x="727485" y="853991"/>
            <a:ext cx="15317473" cy="987584"/>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4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9pPr>
          </a:lstStyle>
          <a:p>
            <a:endParaRPr/>
          </a:p>
        </p:txBody>
      </p:sp>
      <p:sp>
        <p:nvSpPr>
          <p:cNvPr id="50" name="Google Shape;50;p16"/>
          <p:cNvSpPr txBox="1">
            <a:spLocks noGrp="1"/>
          </p:cNvSpPr>
          <p:nvPr>
            <p:ph type="body" idx="1"/>
          </p:nvPr>
        </p:nvSpPr>
        <p:spPr>
          <a:xfrm>
            <a:off x="727485" y="2562439"/>
            <a:ext cx="14924087" cy="5926137"/>
          </a:xfrm>
          <a:prstGeom prst="rect">
            <a:avLst/>
          </a:prstGeom>
          <a:noFill/>
          <a:ln>
            <a:noFill/>
          </a:ln>
        </p:spPr>
        <p:txBody>
          <a:bodyPr spcFirstLastPara="1" wrap="square" lIns="156725" tIns="78350" rIns="156725" bIns="78350" anchor="t" anchorCtr="0">
            <a:noAutofit/>
          </a:bodyPr>
          <a:lstStyle>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endParaRPr/>
          </a:p>
        </p:txBody>
      </p:sp>
      <p:sp>
        <p:nvSpPr>
          <p:cNvPr id="51" name="Google Shape;51;p16"/>
          <p:cNvSpPr/>
          <p:nvPr/>
        </p:nvSpPr>
        <p:spPr>
          <a:xfrm>
            <a:off x="14682738" y="9258399"/>
            <a:ext cx="1656184" cy="36004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Tekst">
  <p:cSld name="6_Tekst">
    <p:bg>
      <p:bgPr>
        <a:solidFill>
          <a:schemeClr val="accent5"/>
        </a:solidFill>
        <a:effectLst/>
      </p:bgPr>
    </p:bg>
    <p:spTree>
      <p:nvGrpSpPr>
        <p:cNvPr id="1" name="Shape 52"/>
        <p:cNvGrpSpPr/>
        <p:nvPr/>
      </p:nvGrpSpPr>
      <p:grpSpPr>
        <a:xfrm>
          <a:off x="0" y="0"/>
          <a:ext cx="0" cy="0"/>
          <a:chOff x="0" y="0"/>
          <a:chExt cx="0" cy="0"/>
        </a:xfrm>
      </p:grpSpPr>
      <p:pic>
        <p:nvPicPr>
          <p:cNvPr id="53" name="Google Shape;53;p17"/>
          <p:cNvPicPr preferRelativeResize="0"/>
          <p:nvPr/>
        </p:nvPicPr>
        <p:blipFill rotWithShape="1">
          <a:blip r:embed="rId2">
            <a:alphaModFix/>
          </a:blip>
          <a:srcRect t="71199"/>
          <a:stretch/>
        </p:blipFill>
        <p:spPr>
          <a:xfrm>
            <a:off x="-2" y="7039253"/>
            <a:ext cx="17556166" cy="2844199"/>
          </a:xfrm>
          <a:prstGeom prst="rect">
            <a:avLst/>
          </a:prstGeom>
          <a:noFill/>
          <a:ln>
            <a:noFill/>
          </a:ln>
        </p:spPr>
      </p:pic>
      <p:sp>
        <p:nvSpPr>
          <p:cNvPr id="54" name="Google Shape;54;p17"/>
          <p:cNvSpPr/>
          <p:nvPr/>
        </p:nvSpPr>
        <p:spPr>
          <a:xfrm>
            <a:off x="16338920" y="8754343"/>
            <a:ext cx="1008112" cy="94251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5" name="Google Shape;55;p17"/>
          <p:cNvPicPr preferRelativeResize="0"/>
          <p:nvPr/>
        </p:nvPicPr>
        <p:blipFill rotWithShape="1">
          <a:blip r:embed="rId3">
            <a:alphaModFix/>
          </a:blip>
          <a:srcRect/>
          <a:stretch/>
        </p:blipFill>
        <p:spPr>
          <a:xfrm>
            <a:off x="0" y="518355"/>
            <a:ext cx="17556163" cy="1683260"/>
          </a:xfrm>
          <a:prstGeom prst="rect">
            <a:avLst/>
          </a:prstGeom>
          <a:noFill/>
          <a:ln>
            <a:noFill/>
          </a:ln>
        </p:spPr>
      </p:pic>
      <p:sp>
        <p:nvSpPr>
          <p:cNvPr id="56" name="Google Shape;56;p17"/>
          <p:cNvSpPr txBox="1">
            <a:spLocks noGrp="1"/>
          </p:cNvSpPr>
          <p:nvPr>
            <p:ph type="ctrTitle"/>
          </p:nvPr>
        </p:nvSpPr>
        <p:spPr>
          <a:xfrm>
            <a:off x="727485" y="853991"/>
            <a:ext cx="15317473" cy="987584"/>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5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Arial"/>
                <a:ea typeface="Arial"/>
                <a:cs typeface="Arial"/>
                <a:sym typeface="Arial"/>
              </a:defRPr>
            </a:lvl9pPr>
          </a:lstStyle>
          <a:p>
            <a:endParaRPr/>
          </a:p>
        </p:txBody>
      </p:sp>
      <p:sp>
        <p:nvSpPr>
          <p:cNvPr id="57" name="Google Shape;57;p17"/>
          <p:cNvSpPr txBox="1">
            <a:spLocks noGrp="1"/>
          </p:cNvSpPr>
          <p:nvPr>
            <p:ph type="body" idx="1"/>
          </p:nvPr>
        </p:nvSpPr>
        <p:spPr>
          <a:xfrm>
            <a:off x="727485" y="2562439"/>
            <a:ext cx="14924087" cy="5926137"/>
          </a:xfrm>
          <a:prstGeom prst="rect">
            <a:avLst/>
          </a:prstGeom>
          <a:noFill/>
          <a:ln>
            <a:noFill/>
          </a:ln>
        </p:spPr>
        <p:txBody>
          <a:bodyPr spcFirstLastPara="1" wrap="square" lIns="156725" tIns="78350" rIns="156725" bIns="78350" anchor="t" anchorCtr="0">
            <a:noAutofit/>
          </a:bodyPr>
          <a:lstStyle>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endParaRPr/>
          </a:p>
        </p:txBody>
      </p:sp>
      <p:sp>
        <p:nvSpPr>
          <p:cNvPr id="58" name="Google Shape;58;p17"/>
          <p:cNvSpPr/>
          <p:nvPr/>
        </p:nvSpPr>
        <p:spPr>
          <a:xfrm>
            <a:off x="14682738" y="9258399"/>
            <a:ext cx="1656184" cy="36004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9" name="Google Shape;59;p17"/>
          <p:cNvPicPr preferRelativeResize="0"/>
          <p:nvPr/>
        </p:nvPicPr>
        <p:blipFill rotWithShape="1">
          <a:blip r:embed="rId4">
            <a:alphaModFix/>
          </a:blip>
          <a:srcRect/>
          <a:stretch/>
        </p:blipFill>
        <p:spPr>
          <a:xfrm>
            <a:off x="16482936" y="8899330"/>
            <a:ext cx="720081" cy="7200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ekst">
  <p:cSld name="2_Tekst">
    <p:bg>
      <p:bgPr>
        <a:solidFill>
          <a:srgbClr val="CC0033"/>
        </a:solidFill>
        <a:effectLst/>
      </p:bgPr>
    </p:bg>
    <p:spTree>
      <p:nvGrpSpPr>
        <p:cNvPr id="1" name="Shape 60"/>
        <p:cNvGrpSpPr/>
        <p:nvPr/>
      </p:nvGrpSpPr>
      <p:grpSpPr>
        <a:xfrm>
          <a:off x="0" y="0"/>
          <a:ext cx="0" cy="0"/>
          <a:chOff x="0" y="0"/>
          <a:chExt cx="0" cy="0"/>
        </a:xfrm>
      </p:grpSpPr>
      <p:pic>
        <p:nvPicPr>
          <p:cNvPr id="61" name="Google Shape;61;p18"/>
          <p:cNvPicPr preferRelativeResize="0"/>
          <p:nvPr/>
        </p:nvPicPr>
        <p:blipFill rotWithShape="1">
          <a:blip r:embed="rId2">
            <a:alphaModFix/>
          </a:blip>
          <a:srcRect/>
          <a:stretch/>
        </p:blipFill>
        <p:spPr>
          <a:xfrm>
            <a:off x="0" y="518355"/>
            <a:ext cx="17556163" cy="1683260"/>
          </a:xfrm>
          <a:prstGeom prst="rect">
            <a:avLst/>
          </a:prstGeom>
          <a:noFill/>
          <a:ln>
            <a:noFill/>
          </a:ln>
        </p:spPr>
      </p:pic>
      <p:sp>
        <p:nvSpPr>
          <p:cNvPr id="62" name="Google Shape;62;p18"/>
          <p:cNvSpPr txBox="1">
            <a:spLocks noGrp="1"/>
          </p:cNvSpPr>
          <p:nvPr>
            <p:ph type="ctrTitle"/>
          </p:nvPr>
        </p:nvSpPr>
        <p:spPr>
          <a:xfrm>
            <a:off x="727485" y="853991"/>
            <a:ext cx="15317473" cy="987584"/>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Arial"/>
                <a:ea typeface="Arial"/>
                <a:cs typeface="Arial"/>
                <a:sym typeface="Arial"/>
              </a:defRPr>
            </a:lvl9pPr>
          </a:lstStyle>
          <a:p>
            <a:endParaRPr/>
          </a:p>
        </p:txBody>
      </p:sp>
      <p:sp>
        <p:nvSpPr>
          <p:cNvPr id="63" name="Google Shape;63;p18"/>
          <p:cNvSpPr txBox="1">
            <a:spLocks noGrp="1"/>
          </p:cNvSpPr>
          <p:nvPr>
            <p:ph type="body" idx="1"/>
          </p:nvPr>
        </p:nvSpPr>
        <p:spPr>
          <a:xfrm>
            <a:off x="727485" y="2562439"/>
            <a:ext cx="14924087" cy="5926137"/>
          </a:xfrm>
          <a:prstGeom prst="rect">
            <a:avLst/>
          </a:prstGeom>
          <a:noFill/>
          <a:ln>
            <a:noFill/>
          </a:ln>
        </p:spPr>
        <p:txBody>
          <a:bodyPr spcFirstLastPara="1" wrap="square" lIns="156725" tIns="78350" rIns="156725" bIns="78350" anchor="t" anchorCtr="0">
            <a:noAutofit/>
          </a:bodyPr>
          <a:lstStyle>
            <a:lvl1pPr marL="457200" marR="0" lvl="0" indent="-411480" algn="l" rtl="0">
              <a:lnSpc>
                <a:spcPct val="150000"/>
              </a:lnSpc>
              <a:spcBef>
                <a:spcPts val="1260"/>
              </a:spcBef>
              <a:spcAft>
                <a:spcPts val="0"/>
              </a:spcAft>
              <a:buClr>
                <a:srgbClr val="C00000"/>
              </a:buClr>
              <a:buSzPts val="2880"/>
              <a:buFont typeface="Arial"/>
              <a:buChar char="•"/>
              <a:defRPr sz="3600" b="0" i="0" u="none" strike="noStrike" cap="none">
                <a:solidFill>
                  <a:schemeClr val="dk1"/>
                </a:solidFill>
                <a:latin typeface="Arial"/>
                <a:ea typeface="Arial"/>
                <a:cs typeface="Arial"/>
                <a:sym typeface="Arial"/>
              </a:defRPr>
            </a:lvl1pPr>
            <a:lvl2pPr marL="914400" marR="0" lvl="1" indent="-431800" algn="l" rtl="0">
              <a:lnSpc>
                <a:spcPct val="150000"/>
              </a:lnSpc>
              <a:spcBef>
                <a:spcPts val="112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6400" algn="l" rtl="0">
              <a:lnSpc>
                <a:spcPct val="150000"/>
              </a:lnSpc>
              <a:spcBef>
                <a:spcPts val="98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endParaRPr/>
          </a:p>
        </p:txBody>
      </p:sp>
      <p:pic>
        <p:nvPicPr>
          <p:cNvPr id="64" name="Google Shape;64;p18"/>
          <p:cNvPicPr preferRelativeResize="0"/>
          <p:nvPr/>
        </p:nvPicPr>
        <p:blipFill rotWithShape="1">
          <a:blip r:embed="rId3">
            <a:alphaModFix/>
          </a:blip>
          <a:srcRect/>
          <a:stretch/>
        </p:blipFill>
        <p:spPr>
          <a:xfrm>
            <a:off x="0" y="6282063"/>
            <a:ext cx="17556163" cy="3593527"/>
          </a:xfrm>
          <a:prstGeom prst="rect">
            <a:avLst/>
          </a:prstGeom>
          <a:noFill/>
          <a:ln>
            <a:noFill/>
          </a:ln>
        </p:spPr>
      </p:pic>
      <p:pic>
        <p:nvPicPr>
          <p:cNvPr id="65" name="Google Shape;65;p18"/>
          <p:cNvPicPr preferRelativeResize="0"/>
          <p:nvPr/>
        </p:nvPicPr>
        <p:blipFill rotWithShape="1">
          <a:blip r:embed="rId4">
            <a:alphaModFix/>
          </a:blip>
          <a:srcRect/>
          <a:stretch/>
        </p:blipFill>
        <p:spPr>
          <a:xfrm>
            <a:off x="16482936" y="8899330"/>
            <a:ext cx="720081" cy="7200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_Tekst">
  <p:cSld name="10_Tekst">
    <p:bg>
      <p:bgPr>
        <a:solidFill>
          <a:schemeClr val="dk2"/>
        </a:solidFill>
        <a:effectLst/>
      </p:bgPr>
    </p:bg>
    <p:spTree>
      <p:nvGrpSpPr>
        <p:cNvPr id="1" name="Shape 71"/>
        <p:cNvGrpSpPr/>
        <p:nvPr/>
      </p:nvGrpSpPr>
      <p:grpSpPr>
        <a:xfrm>
          <a:off x="0" y="0"/>
          <a:ext cx="0" cy="0"/>
          <a:chOff x="0" y="0"/>
          <a:chExt cx="0" cy="0"/>
        </a:xfrm>
      </p:grpSpPr>
      <p:pic>
        <p:nvPicPr>
          <p:cNvPr id="72" name="Google Shape;72;p20"/>
          <p:cNvPicPr preferRelativeResize="0"/>
          <p:nvPr/>
        </p:nvPicPr>
        <p:blipFill rotWithShape="1">
          <a:blip r:embed="rId2">
            <a:alphaModFix/>
          </a:blip>
          <a:srcRect/>
          <a:stretch/>
        </p:blipFill>
        <p:spPr>
          <a:xfrm>
            <a:off x="16484709" y="8899330"/>
            <a:ext cx="716533" cy="7200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5"/>
          <p:cNvPicPr preferRelativeResize="0"/>
          <p:nvPr/>
        </p:nvPicPr>
        <p:blipFill rotWithShape="1">
          <a:blip r:embed="rId11">
            <a:alphaModFix/>
          </a:blip>
          <a:srcRect/>
          <a:stretch/>
        </p:blipFill>
        <p:spPr>
          <a:xfrm>
            <a:off x="16482936" y="8899330"/>
            <a:ext cx="720081" cy="72008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hrnl.sharepoint.com/:w:/r/sites/CMI-BaseCamp22023-2024/CMIBaseCamp2%20%202023%20%202024%20%20Document%20Library/Arch%204/Week%2013/Lesson%20Material/Self%20evaluation-final%20conclusion%20(week%2013-14).docx?d=w82fb7870d74f4837933f60f20f7341ea&amp;csf=1&amp;web=1&amp;e=z3I0Ta"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hrnl.sharepoint.com/:w:/r/sites/CMI-BaseCamp22023-2024/CMIBaseCamp2%20%202023%20%202024%20%20Document%20Library/Arch%204/Week%2013/Lesson%20Material/Self%20evaluation-final%20conclusion%20(week%2013-14).docx?d=w82fb7870d74f4837933f60f20f7341ea&amp;csf=1&amp;web=1&amp;e=z3I0Ta"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hrnl.sharepoint.com/:w:/r/sites/CMI-BaseCamp22023-2024/CMIBaseCamp2%20%202023%20%202024%20%20Document%20Library/Arch%204/Week%2013/Lesson%20Material/Self%20evaluation-final%20conclusion%20(week%2013-14).docx?d=w82fb7870d74f4837933f60f20f7341ea&amp;csf=1&amp;web=1&amp;e=z3I0Ta"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hrnl.sharepoint.com/:w:/r/sites/CMI-BaseCamp22023-2024/CMIBaseCamp2%20%202023%20%202024%20%20Document%20Library/Arch%204/Week%2013/Lesson%20Material/Self%20evaluation-final%20conclusion%20(week%2013-14).docx?d=w82fb7870d74f4837933f60f20f7341ea&amp;csf=1&amp;web=1&amp;e=z3I0Ta"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hrnl.sharepoint.com/:w:/r/sites/CMI-BaseCamp22023-2024/CMIBaseCamp2%20%202023%20%202024%20%20Document%20Library/Arch%204/Week%2013/Lesson%20Material/Self%20evaluation-final%20conclusion%20(week%2013-14).docx?d=w82fb7870d74f4837933f60f20f7341ea&amp;csf=1&amp;web=1&amp;e=z3I0Ta"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hrnl.sharepoint.com/:w:/r/sites/CMI-BaseCamp22023-2024/CMIBaseCamp2%20%202023%20%202024%20%20Document%20Library/Arch%204/Week%2013/Lesson%20Material/Self%20evaluation-final%20conclusion%20(week%2013-14).docx?d=w82fb7870d74f4837933f60f20f7341ea&amp;csf=1&amp;web=1&amp;e=z3I0Ta"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512E27-505C-483E-BFD1-5AA1A5187853}"/>
              </a:ext>
            </a:extLst>
          </p:cNvPr>
          <p:cNvSpPr>
            <a:spLocks noGrp="1"/>
          </p:cNvSpPr>
          <p:nvPr>
            <p:ph type="ctrTitle"/>
          </p:nvPr>
        </p:nvSpPr>
        <p:spPr/>
        <p:txBody>
          <a:bodyPr/>
          <a:lstStyle/>
          <a:p>
            <a:endParaRPr lang="nl-NL"/>
          </a:p>
        </p:txBody>
      </p:sp>
      <p:sp>
        <p:nvSpPr>
          <p:cNvPr id="3" name="Tijdelijke aanduiding voor tekst 2">
            <a:extLst>
              <a:ext uri="{FF2B5EF4-FFF2-40B4-BE49-F238E27FC236}">
                <a16:creationId xmlns:a16="http://schemas.microsoft.com/office/drawing/2014/main" id="{463DBC3D-71B4-4373-B6F8-BE6ED31FE5DD}"/>
              </a:ext>
            </a:extLst>
          </p:cNvPr>
          <p:cNvSpPr>
            <a:spLocks noGrp="1"/>
          </p:cNvSpPr>
          <p:nvPr>
            <p:ph type="body" idx="1"/>
          </p:nvPr>
        </p:nvSpPr>
        <p:spPr/>
        <p:txBody>
          <a:bodyPr/>
          <a:lstStyle/>
          <a:p>
            <a:endParaRPr lang="nl-NL"/>
          </a:p>
        </p:txBody>
      </p:sp>
      <p:pic>
        <p:nvPicPr>
          <p:cNvPr id="6" name="Afbeelding 5">
            <a:extLst>
              <a:ext uri="{FF2B5EF4-FFF2-40B4-BE49-F238E27FC236}">
                <a16:creationId xmlns:a16="http://schemas.microsoft.com/office/drawing/2014/main" id="{454B31E2-B284-4A4F-B35F-910E6328BA53}"/>
              </a:ext>
            </a:extLst>
          </p:cNvPr>
          <p:cNvPicPr>
            <a:picLocks noChangeAspect="1"/>
          </p:cNvPicPr>
          <p:nvPr/>
        </p:nvPicPr>
        <p:blipFill rotWithShape="1">
          <a:blip r:embed="rId3"/>
          <a:srcRect t="25077"/>
          <a:stretch/>
        </p:blipFill>
        <p:spPr>
          <a:xfrm>
            <a:off x="-1" y="0"/>
            <a:ext cx="17556163" cy="9875837"/>
          </a:xfrm>
          <a:prstGeom prst="rect">
            <a:avLst/>
          </a:prstGeom>
        </p:spPr>
      </p:pic>
      <p:sp>
        <p:nvSpPr>
          <p:cNvPr id="8" name="Rectangle 5">
            <a:extLst>
              <a:ext uri="{FF2B5EF4-FFF2-40B4-BE49-F238E27FC236}">
                <a16:creationId xmlns:a16="http://schemas.microsoft.com/office/drawing/2014/main" id="{D67E502D-56D4-4222-8B15-D48EE4A9CB61}"/>
              </a:ext>
            </a:extLst>
          </p:cNvPr>
          <p:cNvSpPr/>
          <p:nvPr/>
        </p:nvSpPr>
        <p:spPr>
          <a:xfrm>
            <a:off x="-1" y="1"/>
            <a:ext cx="17556164" cy="9875837"/>
          </a:xfrm>
          <a:prstGeom prst="rect">
            <a:avLst/>
          </a:prstGeom>
          <a:gradFill>
            <a:gsLst>
              <a:gs pos="0">
                <a:schemeClr val="accent5">
                  <a:lumMod val="10000"/>
                  <a:alpha val="70000"/>
                </a:schemeClr>
              </a:gs>
              <a:gs pos="100000">
                <a:schemeClr val="accent5">
                  <a:lumMod val="1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ctr" defTabSz="584200">
              <a:defRPr sz="3600">
                <a:solidFill>
                  <a:schemeClr val="lt1"/>
                </a:solidFill>
                <a:latin typeface="+mn-lt"/>
                <a:ea typeface="+mn-ea"/>
                <a:cs typeface="+mn-cs"/>
                <a:sym typeface="Helvetica Light"/>
              </a:defRPr>
            </a:lvl1pPr>
            <a:lvl2pPr indent="228600" algn="ctr" defTabSz="584200">
              <a:defRPr sz="3600">
                <a:solidFill>
                  <a:schemeClr val="lt1"/>
                </a:solidFill>
                <a:latin typeface="+mn-lt"/>
                <a:ea typeface="+mn-ea"/>
                <a:cs typeface="+mn-cs"/>
                <a:sym typeface="Helvetica Light"/>
              </a:defRPr>
            </a:lvl2pPr>
            <a:lvl3pPr indent="457200" algn="ctr" defTabSz="584200">
              <a:defRPr sz="3600">
                <a:solidFill>
                  <a:schemeClr val="lt1"/>
                </a:solidFill>
                <a:latin typeface="+mn-lt"/>
                <a:ea typeface="+mn-ea"/>
                <a:cs typeface="+mn-cs"/>
                <a:sym typeface="Helvetica Light"/>
              </a:defRPr>
            </a:lvl3pPr>
            <a:lvl4pPr indent="685800" algn="ctr" defTabSz="584200">
              <a:defRPr sz="3600">
                <a:solidFill>
                  <a:schemeClr val="lt1"/>
                </a:solidFill>
                <a:latin typeface="+mn-lt"/>
                <a:ea typeface="+mn-ea"/>
                <a:cs typeface="+mn-cs"/>
                <a:sym typeface="Helvetica Light"/>
              </a:defRPr>
            </a:lvl4pPr>
            <a:lvl5pPr indent="914400" algn="ctr" defTabSz="584200">
              <a:defRPr sz="3600">
                <a:solidFill>
                  <a:schemeClr val="lt1"/>
                </a:solidFill>
                <a:latin typeface="+mn-lt"/>
                <a:ea typeface="+mn-ea"/>
                <a:cs typeface="+mn-cs"/>
                <a:sym typeface="Helvetica Light"/>
              </a:defRPr>
            </a:lvl5pPr>
            <a:lvl6pPr indent="1143000" algn="ctr" defTabSz="584200">
              <a:defRPr sz="3600">
                <a:solidFill>
                  <a:schemeClr val="lt1"/>
                </a:solidFill>
                <a:latin typeface="+mn-lt"/>
                <a:ea typeface="+mn-ea"/>
                <a:cs typeface="+mn-cs"/>
                <a:sym typeface="Helvetica Light"/>
              </a:defRPr>
            </a:lvl6pPr>
            <a:lvl7pPr indent="1371600" algn="ctr" defTabSz="584200">
              <a:defRPr sz="3600">
                <a:solidFill>
                  <a:schemeClr val="lt1"/>
                </a:solidFill>
                <a:latin typeface="+mn-lt"/>
                <a:ea typeface="+mn-ea"/>
                <a:cs typeface="+mn-cs"/>
                <a:sym typeface="Helvetica Light"/>
              </a:defRPr>
            </a:lvl7pPr>
            <a:lvl8pPr indent="1600200" algn="ctr" defTabSz="584200">
              <a:defRPr sz="3600">
                <a:solidFill>
                  <a:schemeClr val="lt1"/>
                </a:solidFill>
                <a:latin typeface="+mn-lt"/>
                <a:ea typeface="+mn-ea"/>
                <a:cs typeface="+mn-cs"/>
                <a:sym typeface="Helvetica Light"/>
              </a:defRPr>
            </a:lvl8pPr>
            <a:lvl9pPr indent="1828800" algn="ctr" defTabSz="584200">
              <a:defRPr sz="3600">
                <a:solidFill>
                  <a:schemeClr val="lt1"/>
                </a:solidFill>
                <a:latin typeface="+mn-lt"/>
                <a:ea typeface="+mn-ea"/>
                <a:cs typeface="+mn-cs"/>
                <a:sym typeface="Helvetica Light"/>
              </a:defRPr>
            </a:lvl9pPr>
          </a:lstStyle>
          <a:p>
            <a:pPr algn="ctr"/>
            <a:endParaRPr lang="hr-HR"/>
          </a:p>
        </p:txBody>
      </p:sp>
      <p:sp>
        <p:nvSpPr>
          <p:cNvPr id="10" name="TextBox 4">
            <a:extLst>
              <a:ext uri="{FF2B5EF4-FFF2-40B4-BE49-F238E27FC236}">
                <a16:creationId xmlns:a16="http://schemas.microsoft.com/office/drawing/2014/main" id="{18BE4B0E-DA42-42BA-B8D1-21CE9F4160ED}"/>
              </a:ext>
            </a:extLst>
          </p:cNvPr>
          <p:cNvSpPr txBox="1"/>
          <p:nvPr/>
        </p:nvSpPr>
        <p:spPr>
          <a:xfrm>
            <a:off x="1904591" y="990809"/>
            <a:ext cx="14216661" cy="2062872"/>
          </a:xfrm>
          <a:prstGeom prst="rect">
            <a:avLst/>
          </a:prstGeom>
          <a:noFill/>
        </p:spPr>
        <p:txBody>
          <a:bodyPr wrap="square" rtlCol="0">
            <a:spAutoFit/>
          </a:bodyPr>
          <a:ls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a:lstStyle>
          <a:p>
            <a:pPr algn="l">
              <a:lnSpc>
                <a:spcPts val="8000"/>
              </a:lnSpc>
            </a:pPr>
            <a:r>
              <a:rPr lang="nl-NL" sz="6000" b="1" err="1">
                <a:solidFill>
                  <a:schemeClr val="bg1"/>
                </a:solidFill>
              </a:rPr>
              <a:t>Completing</a:t>
            </a:r>
            <a:r>
              <a:rPr lang="nl-NL" sz="6000" b="1">
                <a:solidFill>
                  <a:schemeClr val="bg1"/>
                </a:solidFill>
              </a:rPr>
              <a:t> </a:t>
            </a:r>
            <a:r>
              <a:rPr lang="nl-NL" sz="6000" b="1" err="1">
                <a:solidFill>
                  <a:schemeClr val="bg1"/>
                </a:solidFill>
              </a:rPr>
              <a:t>Basecamp</a:t>
            </a:r>
            <a:endParaRPr lang="nl-NL" sz="6000" b="1">
              <a:solidFill>
                <a:schemeClr val="bg1"/>
              </a:solidFill>
            </a:endParaRPr>
          </a:p>
          <a:p>
            <a:pPr algn="l">
              <a:lnSpc>
                <a:spcPts val="8000"/>
              </a:lnSpc>
            </a:pPr>
            <a:r>
              <a:rPr lang="nl-NL" sz="4800" b="1" err="1">
                <a:solidFill>
                  <a:schemeClr val="bg1"/>
                </a:solidFill>
              </a:rPr>
              <a:t>Arch</a:t>
            </a:r>
            <a:r>
              <a:rPr lang="nl-NL" sz="4800" b="1">
                <a:solidFill>
                  <a:schemeClr val="bg1"/>
                </a:solidFill>
              </a:rPr>
              <a:t> 4 &amp; assessments</a:t>
            </a:r>
            <a:endParaRPr lang="nl-NL" sz="6000" b="1">
              <a:solidFill>
                <a:schemeClr val="bg1"/>
              </a:solidFill>
            </a:endParaRPr>
          </a:p>
        </p:txBody>
      </p:sp>
    </p:spTree>
    <p:extLst>
      <p:ext uri="{BB962C8B-B14F-4D97-AF65-F5344CB8AC3E}">
        <p14:creationId xmlns:p14="http://schemas.microsoft.com/office/powerpoint/2010/main" val="1852963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5;p2">
            <a:extLst>
              <a:ext uri="{FF2B5EF4-FFF2-40B4-BE49-F238E27FC236}">
                <a16:creationId xmlns:a16="http://schemas.microsoft.com/office/drawing/2014/main" id="{BA7A780A-CC0A-4725-9ACD-BAEA6D949ABD}"/>
              </a:ext>
            </a:extLst>
          </p:cNvPr>
          <p:cNvSpPr txBox="1">
            <a:spLocks/>
          </p:cNvSpPr>
          <p:nvPr/>
        </p:nvSpPr>
        <p:spPr>
          <a:xfrm>
            <a:off x="727485"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28600" indent="0"/>
            <a:r>
              <a:rPr lang="nl-NL" sz="2400" b="1"/>
              <a:t>OPDRACHT</a:t>
            </a:r>
          </a:p>
          <a:p>
            <a:pPr marL="800100" indent="-571500">
              <a:buFont typeface="Arial" panose="020B0604020202020204" pitchFamily="34" charset="0"/>
              <a:buChar char="•"/>
              <a:tabLst>
                <a:tab pos="2333625" algn="l"/>
                <a:tab pos="8428038" algn="r"/>
              </a:tabLst>
            </a:pPr>
            <a:r>
              <a:rPr lang="nl-NL" sz="2400"/>
              <a:t>Iedere groep gaat aan de slag met 1 onderdeel van de leeruitkomsten. </a:t>
            </a:r>
          </a:p>
          <a:p>
            <a:pPr marL="800100" indent="-571500">
              <a:buFont typeface="Arial" panose="020B0604020202020204" pitchFamily="34" charset="0"/>
              <a:buChar char="•"/>
              <a:tabLst>
                <a:tab pos="2333625" algn="l"/>
                <a:tab pos="8428038" algn="r"/>
              </a:tabLst>
            </a:pPr>
            <a:r>
              <a:rPr lang="nl-NL" sz="2400"/>
              <a:t>Per onderdeel: wat wordt ermee bedoeld, wat wordt er verwacht, welke activiteiten passen bij het onderdeel, geef voorbeelden.</a:t>
            </a:r>
          </a:p>
          <a:p>
            <a:pPr marL="800100" indent="-571500">
              <a:buFont typeface="Arial" panose="020B0604020202020204" pitchFamily="34" charset="0"/>
              <a:buChar char="•"/>
              <a:tabLst>
                <a:tab pos="2333625" algn="l"/>
                <a:tab pos="8428038" algn="r"/>
              </a:tabLst>
            </a:pPr>
            <a:r>
              <a:rPr lang="nl-NL" sz="2400"/>
              <a:t>Presenteer aan elkaar!</a:t>
            </a:r>
          </a:p>
          <a:p>
            <a:pPr marL="276225" indent="0">
              <a:spcBef>
                <a:spcPts val="0"/>
              </a:spcBef>
              <a:buSzPts val="1800"/>
              <a:tabLst>
                <a:tab pos="8429086" algn="r"/>
              </a:tabLst>
            </a:pPr>
            <a:endParaRPr lang="nl-NL" sz="2400" b="1"/>
          </a:p>
          <a:p>
            <a:pPr marL="733425" indent="-457200">
              <a:spcBef>
                <a:spcPts val="0"/>
              </a:spcBef>
              <a:buSzPts val="1800"/>
              <a:buFont typeface="Arial" panose="020B0604020202020204" pitchFamily="34" charset="0"/>
              <a:buChar char="•"/>
              <a:tabLst>
                <a:tab pos="8429086" algn="r"/>
              </a:tabLst>
            </a:pPr>
            <a:endParaRPr lang="en-US" sz="2400"/>
          </a:p>
        </p:txBody>
      </p:sp>
      <p:sp>
        <p:nvSpPr>
          <p:cNvPr id="9" name="Google Shape;85;p2">
            <a:extLst>
              <a:ext uri="{FF2B5EF4-FFF2-40B4-BE49-F238E27FC236}">
                <a16:creationId xmlns:a16="http://schemas.microsoft.com/office/drawing/2014/main" id="{0DEB6F14-03A9-422B-956D-360C03DF8468}"/>
              </a:ext>
            </a:extLst>
          </p:cNvPr>
          <p:cNvSpPr txBox="1">
            <a:spLocks/>
          </p:cNvSpPr>
          <p:nvPr/>
        </p:nvSpPr>
        <p:spPr>
          <a:xfrm>
            <a:off x="8587906"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76843" indent="0">
              <a:tabLst>
                <a:tab pos="2333625" algn="l"/>
                <a:tab pos="8428038" algn="r"/>
              </a:tabLst>
            </a:pPr>
            <a:r>
              <a:rPr lang="nl-NL" sz="2400" b="1" dirty="0"/>
              <a:t>Evaluatie Leeruitkomsten:</a:t>
            </a:r>
            <a:endParaRPr lang="nl-NL" sz="2400" dirty="0"/>
          </a:p>
          <a:p>
            <a:pPr marL="800100" indent="-571500">
              <a:buFont typeface="Arial" panose="020B0604020202020204" pitchFamily="34" charset="0"/>
              <a:buChar char="•"/>
            </a:pPr>
            <a:r>
              <a:rPr lang="nl-NL" sz="2400" dirty="0"/>
              <a:t>Lees het </a:t>
            </a:r>
            <a:r>
              <a:rPr lang="nl-NL" sz="2400" dirty="0">
                <a:hlinkClick r:id="rId3"/>
              </a:rPr>
              <a:t>format Deel B </a:t>
            </a:r>
            <a:r>
              <a:rPr lang="nl-NL" sz="2400" dirty="0"/>
              <a:t>goed door</a:t>
            </a:r>
          </a:p>
          <a:p>
            <a:pPr marL="800100" indent="-571500">
              <a:buFont typeface="Arial" panose="020B0604020202020204" pitchFamily="34" charset="0"/>
              <a:buChar char="•"/>
            </a:pPr>
            <a:r>
              <a:rPr lang="nl-NL" sz="2400" dirty="0"/>
              <a:t>Stel je vragen</a:t>
            </a:r>
          </a:p>
          <a:p>
            <a:pPr marL="800100" indent="-571500">
              <a:buFont typeface="Arial" panose="020B0604020202020204" pitchFamily="34" charset="0"/>
              <a:buChar char="•"/>
            </a:pPr>
            <a:r>
              <a:rPr lang="nl-NL" sz="2400" dirty="0"/>
              <a:t>Werk de vragen uit</a:t>
            </a:r>
          </a:p>
          <a:p>
            <a:pPr marL="800100" indent="-571500">
              <a:buFont typeface="Arial" panose="020B0604020202020204" pitchFamily="34" charset="0"/>
              <a:buChar char="•"/>
            </a:pPr>
            <a:r>
              <a:rPr lang="nl-NL" sz="2400" dirty="0"/>
              <a:t>Vraag feedback</a:t>
            </a:r>
          </a:p>
          <a:p>
            <a:pPr marL="800100" indent="-571500">
              <a:buFont typeface="Arial" panose="020B0604020202020204" pitchFamily="34" charset="0"/>
              <a:buChar char="•"/>
              <a:tabLst>
                <a:tab pos="2333625" algn="l"/>
                <a:tab pos="8428038" algn="r"/>
              </a:tabLst>
            </a:pPr>
            <a:endParaRPr lang="nl-NL" sz="2400" dirty="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dirty="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dirty="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dirty="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dirty="0"/>
          </a:p>
        </p:txBody>
      </p:sp>
      <p:sp>
        <p:nvSpPr>
          <p:cNvPr id="3" name="Titel 2">
            <a:extLst>
              <a:ext uri="{FF2B5EF4-FFF2-40B4-BE49-F238E27FC236}">
                <a16:creationId xmlns:a16="http://schemas.microsoft.com/office/drawing/2014/main" id="{2027C6EA-426B-0E23-30C1-58CC75C176E6}"/>
              </a:ext>
            </a:extLst>
          </p:cNvPr>
          <p:cNvSpPr>
            <a:spLocks noGrp="1"/>
          </p:cNvSpPr>
          <p:nvPr>
            <p:ph type="ctrTitle"/>
          </p:nvPr>
        </p:nvSpPr>
        <p:spPr/>
        <p:txBody>
          <a:bodyPr/>
          <a:lstStyle/>
          <a:p>
            <a:r>
              <a:rPr lang="nl-NL"/>
              <a:t>Deel B – Evaluatie leeruitkomsten</a:t>
            </a:r>
          </a:p>
        </p:txBody>
      </p:sp>
    </p:spTree>
    <p:extLst>
      <p:ext uri="{BB962C8B-B14F-4D97-AF65-F5344CB8AC3E}">
        <p14:creationId xmlns:p14="http://schemas.microsoft.com/office/powerpoint/2010/main" val="87629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A07993-AEE1-4553-CAE9-9F8723BEE3DE}"/>
              </a:ext>
            </a:extLst>
          </p:cNvPr>
          <p:cNvSpPr>
            <a:spLocks noGrp="1"/>
          </p:cNvSpPr>
          <p:nvPr>
            <p:ph type="ctrTitle"/>
          </p:nvPr>
        </p:nvSpPr>
        <p:spPr/>
        <p:txBody>
          <a:bodyPr/>
          <a:lstStyle/>
          <a:p>
            <a:r>
              <a:rPr lang="nl-NL"/>
              <a:t>Deel C – Evaluatie Basecamp</a:t>
            </a:r>
          </a:p>
        </p:txBody>
      </p:sp>
      <p:sp>
        <p:nvSpPr>
          <p:cNvPr id="3" name="Tijdelijke aanduiding voor tekst 2">
            <a:extLst>
              <a:ext uri="{FF2B5EF4-FFF2-40B4-BE49-F238E27FC236}">
                <a16:creationId xmlns:a16="http://schemas.microsoft.com/office/drawing/2014/main" id="{1FFFB21A-F6C9-985E-0D98-A0D48EF8A83F}"/>
              </a:ext>
            </a:extLst>
          </p:cNvPr>
          <p:cNvSpPr>
            <a:spLocks noGrp="1"/>
          </p:cNvSpPr>
          <p:nvPr>
            <p:ph type="body" idx="1"/>
          </p:nvPr>
        </p:nvSpPr>
        <p:spPr/>
        <p:txBody>
          <a:bodyPr/>
          <a:lstStyle/>
          <a:p>
            <a:pPr marL="800100" indent="-571500">
              <a:buFont typeface="Arial" panose="020B0604020202020204" pitchFamily="34" charset="0"/>
              <a:buChar char="•"/>
            </a:pPr>
            <a:r>
              <a:rPr lang="nl-NL" sz="3600" dirty="0"/>
              <a:t>Lees het </a:t>
            </a:r>
            <a:r>
              <a:rPr lang="nl-NL" sz="3600" dirty="0">
                <a:hlinkClick r:id="rId2"/>
              </a:rPr>
              <a:t>format Deel C</a:t>
            </a:r>
            <a:r>
              <a:rPr lang="nl-NL" sz="3600" dirty="0"/>
              <a:t> goed door</a:t>
            </a:r>
          </a:p>
          <a:p>
            <a:pPr marL="800100" indent="-571500">
              <a:buFont typeface="Arial" panose="020B0604020202020204" pitchFamily="34" charset="0"/>
              <a:buChar char="•"/>
            </a:pPr>
            <a:r>
              <a:rPr lang="nl-NL" sz="3600" dirty="0"/>
              <a:t>Werk de vragen uit</a:t>
            </a:r>
          </a:p>
          <a:p>
            <a:pPr marL="800100" indent="-571500">
              <a:buFont typeface="Arial" panose="020B0604020202020204" pitchFamily="34" charset="0"/>
              <a:buChar char="•"/>
            </a:pPr>
            <a:r>
              <a:rPr lang="nl-NL" sz="3600" dirty="0"/>
              <a:t>Vraag feedback</a:t>
            </a:r>
          </a:p>
          <a:p>
            <a:endParaRPr lang="nl-NL" dirty="0"/>
          </a:p>
        </p:txBody>
      </p:sp>
      <p:grpSp>
        <p:nvGrpSpPr>
          <p:cNvPr id="5" name="Groep 4">
            <a:extLst>
              <a:ext uri="{FF2B5EF4-FFF2-40B4-BE49-F238E27FC236}">
                <a16:creationId xmlns:a16="http://schemas.microsoft.com/office/drawing/2014/main" id="{F8F62320-FDB6-2AD4-2F10-4603F59294EE}"/>
              </a:ext>
            </a:extLst>
          </p:cNvPr>
          <p:cNvGrpSpPr/>
          <p:nvPr/>
        </p:nvGrpSpPr>
        <p:grpSpPr>
          <a:xfrm>
            <a:off x="8063345" y="4821322"/>
            <a:ext cx="7908108" cy="4200525"/>
            <a:chOff x="8063345" y="4821322"/>
            <a:chExt cx="7908108" cy="4200525"/>
          </a:xfrm>
        </p:grpSpPr>
        <p:pic>
          <p:nvPicPr>
            <p:cNvPr id="1028" name="Picture 4">
              <a:extLst>
                <a:ext uri="{FF2B5EF4-FFF2-40B4-BE49-F238E27FC236}">
                  <a16:creationId xmlns:a16="http://schemas.microsoft.com/office/drawing/2014/main" id="{FC98DBEC-2840-A3DE-09C9-4FC4709EC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9528" y="4821322"/>
              <a:ext cx="7781925" cy="4200525"/>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a:extLst>
                <a:ext uri="{FF2B5EF4-FFF2-40B4-BE49-F238E27FC236}">
                  <a16:creationId xmlns:a16="http://schemas.microsoft.com/office/drawing/2014/main" id="{EB42E3A9-85C6-A1C8-4CCE-DD0B068C16F8}"/>
                </a:ext>
              </a:extLst>
            </p:cNvPr>
            <p:cNvSpPr/>
            <p:nvPr/>
          </p:nvSpPr>
          <p:spPr>
            <a:xfrm>
              <a:off x="8063345" y="4821322"/>
              <a:ext cx="2369128" cy="12331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1141898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2" name="Tekstvak 1">
            <a:extLst>
              <a:ext uri="{FF2B5EF4-FFF2-40B4-BE49-F238E27FC236}">
                <a16:creationId xmlns:a16="http://schemas.microsoft.com/office/drawing/2014/main" id="{884D9AB4-C48E-D435-7D2D-13E63FD23D09}"/>
              </a:ext>
            </a:extLst>
          </p:cNvPr>
          <p:cNvSpPr txBox="1"/>
          <p:nvPr/>
        </p:nvSpPr>
        <p:spPr>
          <a:xfrm>
            <a:off x="814388" y="9043988"/>
            <a:ext cx="10501312" cy="307777"/>
          </a:xfrm>
          <a:prstGeom prst="rect">
            <a:avLst/>
          </a:prstGeom>
          <a:noFill/>
        </p:spPr>
        <p:txBody>
          <a:bodyPr wrap="square" rtlCol="0">
            <a:spAutoFit/>
          </a:bodyPr>
          <a:lstStyle/>
          <a:p>
            <a:r>
              <a:rPr lang="nl-NL">
                <a:solidFill>
                  <a:schemeClr val="bg1"/>
                </a:solidFill>
              </a:rPr>
              <a:t>NOTE: </a:t>
            </a:r>
            <a:r>
              <a:rPr lang="nl-NL" err="1">
                <a:solidFill>
                  <a:schemeClr val="bg1"/>
                </a:solidFill>
              </a:rPr>
              <a:t>All</a:t>
            </a:r>
            <a:r>
              <a:rPr lang="nl-NL">
                <a:solidFill>
                  <a:schemeClr val="bg1"/>
                </a:solidFill>
              </a:rPr>
              <a:t> pictures in </a:t>
            </a:r>
            <a:r>
              <a:rPr lang="nl-NL" err="1">
                <a:solidFill>
                  <a:schemeClr val="bg1"/>
                </a:solidFill>
              </a:rPr>
              <a:t>this</a:t>
            </a:r>
            <a:r>
              <a:rPr lang="nl-NL">
                <a:solidFill>
                  <a:schemeClr val="bg1"/>
                </a:solidFill>
              </a:rPr>
              <a:t> file are royalty free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512E27-505C-483E-BFD1-5AA1A5187853}"/>
              </a:ext>
            </a:extLst>
          </p:cNvPr>
          <p:cNvSpPr>
            <a:spLocks noGrp="1"/>
          </p:cNvSpPr>
          <p:nvPr>
            <p:ph type="ctrTitle"/>
          </p:nvPr>
        </p:nvSpPr>
        <p:spPr/>
        <p:txBody>
          <a:bodyPr/>
          <a:lstStyle/>
          <a:p>
            <a:endParaRPr lang="nl-NL"/>
          </a:p>
        </p:txBody>
      </p:sp>
      <p:sp>
        <p:nvSpPr>
          <p:cNvPr id="3" name="Tijdelijke aanduiding voor tekst 2">
            <a:extLst>
              <a:ext uri="{FF2B5EF4-FFF2-40B4-BE49-F238E27FC236}">
                <a16:creationId xmlns:a16="http://schemas.microsoft.com/office/drawing/2014/main" id="{463DBC3D-71B4-4373-B6F8-BE6ED31FE5DD}"/>
              </a:ext>
            </a:extLst>
          </p:cNvPr>
          <p:cNvSpPr>
            <a:spLocks noGrp="1"/>
          </p:cNvSpPr>
          <p:nvPr>
            <p:ph type="body" idx="1"/>
          </p:nvPr>
        </p:nvSpPr>
        <p:spPr/>
        <p:txBody>
          <a:bodyPr/>
          <a:lstStyle/>
          <a:p>
            <a:endParaRPr lang="nl-NL"/>
          </a:p>
        </p:txBody>
      </p:sp>
      <p:pic>
        <p:nvPicPr>
          <p:cNvPr id="6" name="Afbeelding 5">
            <a:extLst>
              <a:ext uri="{FF2B5EF4-FFF2-40B4-BE49-F238E27FC236}">
                <a16:creationId xmlns:a16="http://schemas.microsoft.com/office/drawing/2014/main" id="{454B31E2-B284-4A4F-B35F-910E6328BA53}"/>
              </a:ext>
            </a:extLst>
          </p:cNvPr>
          <p:cNvPicPr>
            <a:picLocks noChangeAspect="1"/>
          </p:cNvPicPr>
          <p:nvPr/>
        </p:nvPicPr>
        <p:blipFill rotWithShape="1">
          <a:blip r:embed="rId3"/>
          <a:srcRect t="25077"/>
          <a:stretch/>
        </p:blipFill>
        <p:spPr>
          <a:xfrm>
            <a:off x="-1" y="0"/>
            <a:ext cx="17556163" cy="9875837"/>
          </a:xfrm>
          <a:prstGeom prst="rect">
            <a:avLst/>
          </a:prstGeom>
        </p:spPr>
      </p:pic>
      <p:sp>
        <p:nvSpPr>
          <p:cNvPr id="8" name="Rectangle 5">
            <a:extLst>
              <a:ext uri="{FF2B5EF4-FFF2-40B4-BE49-F238E27FC236}">
                <a16:creationId xmlns:a16="http://schemas.microsoft.com/office/drawing/2014/main" id="{D67E502D-56D4-4222-8B15-D48EE4A9CB61}"/>
              </a:ext>
            </a:extLst>
          </p:cNvPr>
          <p:cNvSpPr/>
          <p:nvPr/>
        </p:nvSpPr>
        <p:spPr>
          <a:xfrm>
            <a:off x="-1" y="1"/>
            <a:ext cx="17556164" cy="9875837"/>
          </a:xfrm>
          <a:prstGeom prst="rect">
            <a:avLst/>
          </a:prstGeom>
          <a:gradFill>
            <a:gsLst>
              <a:gs pos="0">
                <a:schemeClr val="accent5">
                  <a:lumMod val="10000"/>
                  <a:alpha val="70000"/>
                </a:schemeClr>
              </a:gs>
              <a:gs pos="100000">
                <a:schemeClr val="accent5">
                  <a:lumMod val="1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ctr" defTabSz="584200">
              <a:defRPr sz="3600">
                <a:solidFill>
                  <a:schemeClr val="lt1"/>
                </a:solidFill>
                <a:latin typeface="+mn-lt"/>
                <a:ea typeface="+mn-ea"/>
                <a:cs typeface="+mn-cs"/>
                <a:sym typeface="Helvetica Light"/>
              </a:defRPr>
            </a:lvl1pPr>
            <a:lvl2pPr indent="228600" algn="ctr" defTabSz="584200">
              <a:defRPr sz="3600">
                <a:solidFill>
                  <a:schemeClr val="lt1"/>
                </a:solidFill>
                <a:latin typeface="+mn-lt"/>
                <a:ea typeface="+mn-ea"/>
                <a:cs typeface="+mn-cs"/>
                <a:sym typeface="Helvetica Light"/>
              </a:defRPr>
            </a:lvl2pPr>
            <a:lvl3pPr indent="457200" algn="ctr" defTabSz="584200">
              <a:defRPr sz="3600">
                <a:solidFill>
                  <a:schemeClr val="lt1"/>
                </a:solidFill>
                <a:latin typeface="+mn-lt"/>
                <a:ea typeface="+mn-ea"/>
                <a:cs typeface="+mn-cs"/>
                <a:sym typeface="Helvetica Light"/>
              </a:defRPr>
            </a:lvl3pPr>
            <a:lvl4pPr indent="685800" algn="ctr" defTabSz="584200">
              <a:defRPr sz="3600">
                <a:solidFill>
                  <a:schemeClr val="lt1"/>
                </a:solidFill>
                <a:latin typeface="+mn-lt"/>
                <a:ea typeface="+mn-ea"/>
                <a:cs typeface="+mn-cs"/>
                <a:sym typeface="Helvetica Light"/>
              </a:defRPr>
            </a:lvl4pPr>
            <a:lvl5pPr indent="914400" algn="ctr" defTabSz="584200">
              <a:defRPr sz="3600">
                <a:solidFill>
                  <a:schemeClr val="lt1"/>
                </a:solidFill>
                <a:latin typeface="+mn-lt"/>
                <a:ea typeface="+mn-ea"/>
                <a:cs typeface="+mn-cs"/>
                <a:sym typeface="Helvetica Light"/>
              </a:defRPr>
            </a:lvl5pPr>
            <a:lvl6pPr indent="1143000" algn="ctr" defTabSz="584200">
              <a:defRPr sz="3600">
                <a:solidFill>
                  <a:schemeClr val="lt1"/>
                </a:solidFill>
                <a:latin typeface="+mn-lt"/>
                <a:ea typeface="+mn-ea"/>
                <a:cs typeface="+mn-cs"/>
                <a:sym typeface="Helvetica Light"/>
              </a:defRPr>
            </a:lvl6pPr>
            <a:lvl7pPr indent="1371600" algn="ctr" defTabSz="584200">
              <a:defRPr sz="3600">
                <a:solidFill>
                  <a:schemeClr val="lt1"/>
                </a:solidFill>
                <a:latin typeface="+mn-lt"/>
                <a:ea typeface="+mn-ea"/>
                <a:cs typeface="+mn-cs"/>
                <a:sym typeface="Helvetica Light"/>
              </a:defRPr>
            </a:lvl7pPr>
            <a:lvl8pPr indent="1600200" algn="ctr" defTabSz="584200">
              <a:defRPr sz="3600">
                <a:solidFill>
                  <a:schemeClr val="lt1"/>
                </a:solidFill>
                <a:latin typeface="+mn-lt"/>
                <a:ea typeface="+mn-ea"/>
                <a:cs typeface="+mn-cs"/>
                <a:sym typeface="Helvetica Light"/>
              </a:defRPr>
            </a:lvl8pPr>
            <a:lvl9pPr indent="1828800" algn="ctr" defTabSz="584200">
              <a:defRPr sz="3600">
                <a:solidFill>
                  <a:schemeClr val="lt1"/>
                </a:solidFill>
                <a:latin typeface="+mn-lt"/>
                <a:ea typeface="+mn-ea"/>
                <a:cs typeface="+mn-cs"/>
                <a:sym typeface="Helvetica Light"/>
              </a:defRPr>
            </a:lvl9pPr>
          </a:lstStyle>
          <a:p>
            <a:pPr algn="ctr"/>
            <a:endParaRPr lang="hr-HR"/>
          </a:p>
        </p:txBody>
      </p:sp>
      <p:sp>
        <p:nvSpPr>
          <p:cNvPr id="10" name="TextBox 4">
            <a:extLst>
              <a:ext uri="{FF2B5EF4-FFF2-40B4-BE49-F238E27FC236}">
                <a16:creationId xmlns:a16="http://schemas.microsoft.com/office/drawing/2014/main" id="{18BE4B0E-DA42-42BA-B8D1-21CE9F4160ED}"/>
              </a:ext>
            </a:extLst>
          </p:cNvPr>
          <p:cNvSpPr txBox="1"/>
          <p:nvPr/>
        </p:nvSpPr>
        <p:spPr>
          <a:xfrm>
            <a:off x="1904591" y="990809"/>
            <a:ext cx="14216661" cy="2062872"/>
          </a:xfrm>
          <a:prstGeom prst="rect">
            <a:avLst/>
          </a:prstGeom>
          <a:noFill/>
        </p:spPr>
        <p:txBody>
          <a:bodyPr wrap="square" rtlCol="0">
            <a:spAutoFit/>
          </a:bodyPr>
          <a:ls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a:lstStyle>
          <a:p>
            <a:pPr algn="l">
              <a:lnSpc>
                <a:spcPts val="8000"/>
              </a:lnSpc>
            </a:pPr>
            <a:r>
              <a:rPr lang="nl-NL" sz="6000" b="1" err="1">
                <a:solidFill>
                  <a:schemeClr val="bg1"/>
                </a:solidFill>
              </a:rPr>
              <a:t>Completing</a:t>
            </a:r>
            <a:r>
              <a:rPr lang="nl-NL" sz="6000" b="1">
                <a:solidFill>
                  <a:schemeClr val="bg1"/>
                </a:solidFill>
              </a:rPr>
              <a:t> </a:t>
            </a:r>
            <a:r>
              <a:rPr lang="nl-NL" sz="6000" b="1" err="1">
                <a:solidFill>
                  <a:schemeClr val="bg1"/>
                </a:solidFill>
              </a:rPr>
              <a:t>Basecamp</a:t>
            </a:r>
            <a:endParaRPr lang="nl-NL" sz="6000" b="1">
              <a:solidFill>
                <a:schemeClr val="bg1"/>
              </a:solidFill>
            </a:endParaRPr>
          </a:p>
          <a:p>
            <a:pPr algn="l">
              <a:lnSpc>
                <a:spcPts val="8000"/>
              </a:lnSpc>
            </a:pPr>
            <a:r>
              <a:rPr lang="nl-NL" sz="4800" b="1" err="1">
                <a:solidFill>
                  <a:schemeClr val="bg1"/>
                </a:solidFill>
              </a:rPr>
              <a:t>Arch</a:t>
            </a:r>
            <a:r>
              <a:rPr lang="nl-NL" sz="4800" b="1">
                <a:solidFill>
                  <a:schemeClr val="bg1"/>
                </a:solidFill>
              </a:rPr>
              <a:t> 4 &amp; assessments</a:t>
            </a:r>
            <a:endParaRPr lang="nl-NL" sz="6000" b="1">
              <a:solidFill>
                <a:schemeClr val="bg1"/>
              </a:solidFill>
            </a:endParaRPr>
          </a:p>
        </p:txBody>
      </p:sp>
    </p:spTree>
    <p:extLst>
      <p:ext uri="{BB962C8B-B14F-4D97-AF65-F5344CB8AC3E}">
        <p14:creationId xmlns:p14="http://schemas.microsoft.com/office/powerpoint/2010/main" val="3048312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60AD24-2A7E-242E-5690-26BED7C0173C}"/>
              </a:ext>
            </a:extLst>
          </p:cNvPr>
          <p:cNvSpPr>
            <a:spLocks noGrp="1"/>
          </p:cNvSpPr>
          <p:nvPr>
            <p:ph type="ctrTitle"/>
          </p:nvPr>
        </p:nvSpPr>
        <p:spPr/>
        <p:txBody>
          <a:bodyPr/>
          <a:lstStyle/>
          <a:p>
            <a:r>
              <a:rPr lang="nl-NL" err="1"/>
              <a:t>Arch</a:t>
            </a:r>
            <a:r>
              <a:rPr lang="nl-NL"/>
              <a:t> 4 - </a:t>
            </a:r>
            <a:r>
              <a:rPr lang="nl-NL" err="1"/>
              <a:t>overview</a:t>
            </a:r>
            <a:endParaRPr lang="nl-NL"/>
          </a:p>
        </p:txBody>
      </p:sp>
      <p:sp>
        <p:nvSpPr>
          <p:cNvPr id="6" name="Google Shape;85;p2">
            <a:extLst>
              <a:ext uri="{FF2B5EF4-FFF2-40B4-BE49-F238E27FC236}">
                <a16:creationId xmlns:a16="http://schemas.microsoft.com/office/drawing/2014/main" id="{790F8F5D-1F86-1CAD-7878-C2791AB9F8AE}"/>
              </a:ext>
            </a:extLst>
          </p:cNvPr>
          <p:cNvSpPr txBox="1">
            <a:spLocks/>
          </p:cNvSpPr>
          <p:nvPr/>
        </p:nvSpPr>
        <p:spPr>
          <a:xfrm>
            <a:off x="741340"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812800" indent="-457200">
              <a:spcBef>
                <a:spcPts val="0"/>
              </a:spcBef>
              <a:buFont typeface="Arial" panose="020B0604020202020204" pitchFamily="34" charset="0"/>
              <a:buChar char="•"/>
            </a:pPr>
            <a:r>
              <a:rPr lang="nl-NL" sz="2400"/>
              <a:t>Week 13: </a:t>
            </a:r>
          </a:p>
          <a:p>
            <a:pPr marL="1270000" lvl="1" indent="-457200">
              <a:spcBef>
                <a:spcPts val="0"/>
              </a:spcBef>
              <a:buFont typeface="Arial" panose="020B0604020202020204" pitchFamily="34" charset="0"/>
              <a:buChar char="•"/>
            </a:pPr>
            <a:r>
              <a:rPr lang="nl-NL" sz="2000"/>
              <a:t>D</a:t>
            </a:r>
            <a:r>
              <a:rPr lang="en-US" sz="2000" err="1"/>
              <a:t>atabases</a:t>
            </a:r>
            <a:endParaRPr lang="en-US" sz="2000"/>
          </a:p>
          <a:p>
            <a:pPr marL="1270000" lvl="1" indent="-457200">
              <a:spcBef>
                <a:spcPts val="0"/>
              </a:spcBef>
              <a:buFont typeface="Arial" panose="020B0604020202020204" pitchFamily="34" charset="0"/>
              <a:buChar char="•"/>
            </a:pPr>
            <a:r>
              <a:rPr lang="nl-NL" sz="2000" err="1"/>
              <a:t>Working</a:t>
            </a:r>
            <a:r>
              <a:rPr lang="nl-NL" sz="2000"/>
              <a:t> on </a:t>
            </a:r>
            <a:r>
              <a:rPr lang="nl-NL" sz="2000" err="1"/>
              <a:t>final</a:t>
            </a:r>
            <a:r>
              <a:rPr lang="nl-NL" sz="2000"/>
              <a:t> </a:t>
            </a:r>
            <a:r>
              <a:rPr lang="nl-NL" sz="2000" err="1"/>
              <a:t>conclusion</a:t>
            </a:r>
            <a:endParaRPr lang="nl-NL" sz="2000"/>
          </a:p>
          <a:p>
            <a:pPr marL="812800" indent="-457200">
              <a:spcBef>
                <a:spcPts val="0"/>
              </a:spcBef>
              <a:buFont typeface="Arial" panose="020B0604020202020204" pitchFamily="34" charset="0"/>
              <a:buChar char="•"/>
            </a:pPr>
            <a:endParaRPr lang="nl-NL" sz="2400"/>
          </a:p>
          <a:p>
            <a:pPr marL="812800" indent="-457200">
              <a:spcBef>
                <a:spcPts val="0"/>
              </a:spcBef>
              <a:buFont typeface="Arial" panose="020B0604020202020204" pitchFamily="34" charset="0"/>
              <a:buChar char="•"/>
            </a:pPr>
            <a:r>
              <a:rPr lang="nl-NL" sz="2400"/>
              <a:t>Week 14: </a:t>
            </a:r>
          </a:p>
          <a:p>
            <a:pPr marL="1270000" lvl="1" indent="-457200">
              <a:spcBef>
                <a:spcPts val="0"/>
              </a:spcBef>
              <a:buFont typeface="Arial" panose="020B0604020202020204" pitchFamily="34" charset="0"/>
              <a:buChar char="•"/>
            </a:pPr>
            <a:r>
              <a:rPr lang="nl-NL" sz="2000"/>
              <a:t>Basics of </a:t>
            </a:r>
            <a:r>
              <a:rPr lang="nl-NL" sz="2000" err="1"/>
              <a:t>higher</a:t>
            </a:r>
            <a:r>
              <a:rPr lang="nl-NL" sz="2000"/>
              <a:t> order </a:t>
            </a:r>
            <a:r>
              <a:rPr lang="nl-NL" sz="2000" err="1"/>
              <a:t>functions</a:t>
            </a:r>
            <a:endParaRPr lang="nl-NL" sz="2000"/>
          </a:p>
          <a:p>
            <a:pPr marL="1270000" lvl="1" indent="-457200">
              <a:spcBef>
                <a:spcPts val="0"/>
              </a:spcBef>
              <a:buFont typeface="Arial" panose="020B0604020202020204" pitchFamily="34" charset="0"/>
              <a:buChar char="•"/>
            </a:pPr>
            <a:r>
              <a:rPr lang="nl-NL" sz="2000" err="1"/>
              <a:t>Working</a:t>
            </a:r>
            <a:r>
              <a:rPr lang="nl-NL" sz="2000"/>
              <a:t> on </a:t>
            </a:r>
            <a:r>
              <a:rPr lang="nl-NL" sz="2000" err="1"/>
              <a:t>final</a:t>
            </a:r>
            <a:r>
              <a:rPr lang="nl-NL" sz="2000"/>
              <a:t> </a:t>
            </a:r>
            <a:r>
              <a:rPr lang="nl-NL" sz="2000" err="1"/>
              <a:t>conclusion</a:t>
            </a:r>
          </a:p>
          <a:p>
            <a:pPr marL="1270000" lvl="1" indent="-457200">
              <a:spcBef>
                <a:spcPts val="0"/>
              </a:spcBef>
              <a:buFont typeface="Arial" panose="020B0604020202020204" pitchFamily="34" charset="0"/>
              <a:buChar char="•"/>
            </a:pPr>
            <a:r>
              <a:rPr lang="nl-NL" sz="2000" err="1"/>
              <a:t>Final</a:t>
            </a:r>
            <a:r>
              <a:rPr lang="nl-NL" sz="2000"/>
              <a:t> feedback </a:t>
            </a:r>
            <a:r>
              <a:rPr lang="nl-NL" sz="2000" err="1"/>
              <a:t>sessions</a:t>
            </a:r>
            <a:endParaRPr lang="nl-NL" sz="2000"/>
          </a:p>
          <a:p>
            <a:pPr marL="812800" indent="-457200">
              <a:spcBef>
                <a:spcPts val="0"/>
              </a:spcBef>
              <a:buFont typeface="Arial" panose="020B0604020202020204" pitchFamily="34" charset="0"/>
              <a:buChar char="•"/>
            </a:pPr>
            <a:endParaRPr lang="nl-NL" sz="2400"/>
          </a:p>
          <a:p>
            <a:pPr marL="812800" indent="-457200">
              <a:spcBef>
                <a:spcPts val="0"/>
              </a:spcBef>
              <a:buFont typeface="Arial" panose="020B0604020202020204" pitchFamily="34" charset="0"/>
              <a:buChar char="•"/>
            </a:pPr>
            <a:r>
              <a:rPr lang="nl-NL" sz="2400"/>
              <a:t>Week 15: </a:t>
            </a:r>
          </a:p>
          <a:p>
            <a:pPr marL="1270000" lvl="1" indent="-457200">
              <a:spcBef>
                <a:spcPts val="0"/>
              </a:spcBef>
              <a:buFont typeface="Arial" panose="020B0604020202020204" pitchFamily="34" charset="0"/>
              <a:buChar char="•"/>
            </a:pPr>
            <a:r>
              <a:rPr lang="nl-NL" sz="2000"/>
              <a:t>Basics of </a:t>
            </a:r>
            <a:r>
              <a:rPr lang="nl-NL" sz="2000" err="1"/>
              <a:t>recursive</a:t>
            </a:r>
            <a:r>
              <a:rPr lang="nl-NL" sz="2000"/>
              <a:t> </a:t>
            </a:r>
            <a:r>
              <a:rPr lang="nl-NL" sz="2000" err="1"/>
              <a:t>functions</a:t>
            </a:r>
            <a:r>
              <a:rPr lang="nl-NL" sz="2000"/>
              <a:t> in Python</a:t>
            </a:r>
          </a:p>
          <a:p>
            <a:pPr marL="1270000" lvl="1" indent="-457200">
              <a:spcBef>
                <a:spcPts val="0"/>
              </a:spcBef>
              <a:buFont typeface="Arial" panose="020B0604020202020204" pitchFamily="34" charset="0"/>
              <a:buChar char="•"/>
            </a:pPr>
            <a:r>
              <a:rPr lang="nl-NL" sz="2000"/>
              <a:t>Finishing dossier </a:t>
            </a:r>
            <a:r>
              <a:rPr lang="nl-NL" sz="2000" err="1"/>
              <a:t>and</a:t>
            </a:r>
            <a:r>
              <a:rPr lang="nl-NL" sz="2000"/>
              <a:t> </a:t>
            </a:r>
            <a:r>
              <a:rPr lang="nl-NL" sz="2000" err="1"/>
              <a:t>handing</a:t>
            </a:r>
            <a:r>
              <a:rPr lang="nl-NL" sz="2000"/>
              <a:t> in </a:t>
            </a:r>
          </a:p>
          <a:p>
            <a:pPr marL="1270000" lvl="1" indent="-457200">
              <a:spcBef>
                <a:spcPts val="0"/>
              </a:spcBef>
              <a:buFont typeface="Arial" panose="020B0604020202020204" pitchFamily="34" charset="0"/>
              <a:buChar char="•"/>
            </a:pPr>
            <a:r>
              <a:rPr lang="nl-NL" sz="2000" err="1"/>
              <a:t>Final</a:t>
            </a:r>
            <a:r>
              <a:rPr lang="nl-NL" sz="2000"/>
              <a:t> feedback </a:t>
            </a:r>
            <a:r>
              <a:rPr lang="nl-NL" sz="2000" err="1"/>
              <a:t>sessions</a:t>
            </a:r>
            <a:endParaRPr lang="nl-NL" sz="2000"/>
          </a:p>
          <a:p>
            <a:pPr marL="276843" indent="0">
              <a:spcBef>
                <a:spcPts val="0"/>
              </a:spcBef>
              <a:buSzPts val="1800"/>
              <a:tabLst>
                <a:tab pos="8429086" algn="r"/>
              </a:tabLst>
            </a:pPr>
            <a:endParaRPr lang="en-US" sz="2400"/>
          </a:p>
        </p:txBody>
      </p:sp>
      <p:sp>
        <p:nvSpPr>
          <p:cNvPr id="7" name="Google Shape;85;p2">
            <a:extLst>
              <a:ext uri="{FF2B5EF4-FFF2-40B4-BE49-F238E27FC236}">
                <a16:creationId xmlns:a16="http://schemas.microsoft.com/office/drawing/2014/main" id="{9CBD8FA9-79EE-A9E0-B02F-CAD716D5A872}"/>
              </a:ext>
            </a:extLst>
          </p:cNvPr>
          <p:cNvSpPr txBox="1">
            <a:spLocks/>
          </p:cNvSpPr>
          <p:nvPr/>
        </p:nvSpPr>
        <p:spPr>
          <a:xfrm>
            <a:off x="8587906"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812800" indent="-457200">
              <a:spcBef>
                <a:spcPts val="0"/>
              </a:spcBef>
              <a:buFont typeface="Arial" panose="020B0604020202020204" pitchFamily="34" charset="0"/>
              <a:buChar char="•"/>
            </a:pPr>
            <a:r>
              <a:rPr lang="nl-NL" sz="2400" dirty="0"/>
              <a:t>Week 16:</a:t>
            </a:r>
          </a:p>
          <a:p>
            <a:pPr marL="1270000" lvl="1" indent="-457200">
              <a:spcBef>
                <a:spcPts val="0"/>
              </a:spcBef>
              <a:buFont typeface="Arial" panose="020B0604020202020204" pitchFamily="34" charset="0"/>
              <a:buChar char="•"/>
            </a:pPr>
            <a:r>
              <a:rPr lang="nl-NL" sz="2000" dirty="0"/>
              <a:t>Catch up week</a:t>
            </a:r>
          </a:p>
          <a:p>
            <a:pPr marL="812800" indent="-457200">
              <a:spcBef>
                <a:spcPts val="0"/>
              </a:spcBef>
              <a:buFont typeface="Arial" panose="020B0604020202020204" pitchFamily="34" charset="0"/>
              <a:buChar char="•"/>
            </a:pPr>
            <a:endParaRPr lang="nl-NL" sz="2400" dirty="0"/>
          </a:p>
          <a:p>
            <a:pPr marL="812800" indent="-457200">
              <a:spcBef>
                <a:spcPts val="0"/>
              </a:spcBef>
              <a:buFont typeface="Arial" panose="020B0604020202020204" pitchFamily="34" charset="0"/>
              <a:buChar char="•"/>
            </a:pPr>
            <a:r>
              <a:rPr lang="nl-NL" sz="2400" dirty="0"/>
              <a:t>Week 17: </a:t>
            </a:r>
          </a:p>
          <a:p>
            <a:pPr marL="1270000" lvl="1" indent="-457200">
              <a:spcBef>
                <a:spcPts val="0"/>
              </a:spcBef>
              <a:buFont typeface="Arial" panose="020B0604020202020204" pitchFamily="34" charset="0"/>
              <a:buChar char="•"/>
            </a:pPr>
            <a:r>
              <a:rPr lang="nl-NL" sz="2000" dirty="0"/>
              <a:t>Master </a:t>
            </a:r>
            <a:r>
              <a:rPr lang="nl-NL" sz="2000" dirty="0" err="1"/>
              <a:t>assignment</a:t>
            </a:r>
            <a:endParaRPr lang="nl-NL" sz="2000" dirty="0"/>
          </a:p>
          <a:p>
            <a:pPr marL="812800" indent="-457200">
              <a:spcBef>
                <a:spcPts val="0"/>
              </a:spcBef>
              <a:buFont typeface="Arial" panose="020B0604020202020204" pitchFamily="34" charset="0"/>
              <a:buChar char="•"/>
            </a:pPr>
            <a:endParaRPr lang="nl-NL" sz="2400" dirty="0"/>
          </a:p>
          <a:p>
            <a:pPr marL="812800" indent="-457200">
              <a:spcBef>
                <a:spcPts val="0"/>
              </a:spcBef>
              <a:buFont typeface="Arial" panose="020B0604020202020204" pitchFamily="34" charset="0"/>
              <a:buChar char="•"/>
            </a:pPr>
            <a:r>
              <a:rPr lang="nl-NL" sz="2400" dirty="0"/>
              <a:t>Weeks 18 &amp; 19: </a:t>
            </a:r>
          </a:p>
          <a:p>
            <a:pPr marL="1270000" lvl="1" indent="-457200">
              <a:spcBef>
                <a:spcPts val="0"/>
              </a:spcBef>
              <a:buFont typeface="Arial" panose="020B0604020202020204" pitchFamily="34" charset="0"/>
              <a:buChar char="•"/>
            </a:pPr>
            <a:r>
              <a:rPr lang="en-US" sz="2000" dirty="0"/>
              <a:t>Assessments</a:t>
            </a:r>
          </a:p>
          <a:p>
            <a:pPr marL="812800" indent="-457200">
              <a:spcBef>
                <a:spcPts val="0"/>
              </a:spcBef>
              <a:buFont typeface="Arial" panose="020B0604020202020204" pitchFamily="34" charset="0"/>
              <a:buChar char="•"/>
            </a:pPr>
            <a:endParaRPr lang="nl-NL" sz="2400" dirty="0"/>
          </a:p>
          <a:p>
            <a:pPr marL="812800" indent="-457200">
              <a:spcBef>
                <a:spcPts val="0"/>
              </a:spcBef>
              <a:buFont typeface="Arial" panose="020B0604020202020204" pitchFamily="34" charset="0"/>
              <a:buChar char="•"/>
            </a:pPr>
            <a:r>
              <a:rPr lang="nl-NL" sz="2400" dirty="0"/>
              <a:t>Week 20: </a:t>
            </a:r>
          </a:p>
          <a:p>
            <a:pPr marL="1270000" lvl="1" indent="-457200">
              <a:spcBef>
                <a:spcPts val="0"/>
              </a:spcBef>
              <a:buFont typeface="Arial" panose="020B0604020202020204" pitchFamily="34" charset="0"/>
              <a:buChar char="•"/>
            </a:pPr>
            <a:r>
              <a:rPr lang="en-US" sz="2000" dirty="0"/>
              <a:t>Closing Week</a:t>
            </a:r>
          </a:p>
          <a:p>
            <a:pPr marL="1270000" lvl="1"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10198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F8104A-D44D-126A-E4CA-0CFFFFD04810}"/>
              </a:ext>
            </a:extLst>
          </p:cNvPr>
          <p:cNvSpPr>
            <a:spLocks noGrp="1"/>
          </p:cNvSpPr>
          <p:nvPr>
            <p:ph type="ctrTitle"/>
          </p:nvPr>
        </p:nvSpPr>
        <p:spPr/>
        <p:txBody>
          <a:bodyPr/>
          <a:lstStyle/>
          <a:p>
            <a:r>
              <a:rPr lang="nl-NL" err="1"/>
              <a:t>Arch</a:t>
            </a:r>
            <a:r>
              <a:rPr lang="nl-NL"/>
              <a:t> 4 – Evaluation Basecamp</a:t>
            </a:r>
          </a:p>
        </p:txBody>
      </p:sp>
      <p:sp>
        <p:nvSpPr>
          <p:cNvPr id="3" name="Tijdelijke aanduiding voor tekst 2">
            <a:extLst>
              <a:ext uri="{FF2B5EF4-FFF2-40B4-BE49-F238E27FC236}">
                <a16:creationId xmlns:a16="http://schemas.microsoft.com/office/drawing/2014/main" id="{1583B1BB-7C92-33F9-6B29-7FADDC657A98}"/>
              </a:ext>
            </a:extLst>
          </p:cNvPr>
          <p:cNvSpPr>
            <a:spLocks noGrp="1"/>
          </p:cNvSpPr>
          <p:nvPr>
            <p:ph type="body" idx="1"/>
          </p:nvPr>
        </p:nvSpPr>
        <p:spPr/>
        <p:txBody>
          <a:bodyPr/>
          <a:lstStyle/>
          <a:p>
            <a:r>
              <a:rPr lang="en-US" sz="2800"/>
              <a:t>The final conclusion on Basecamp consists of three parts, namely</a:t>
            </a:r>
            <a:r>
              <a:rPr lang="nl-NL" sz="2800"/>
              <a:t>:</a:t>
            </a:r>
          </a:p>
          <a:p>
            <a:pPr marL="742950" indent="-514350">
              <a:buFont typeface="+mj-lt"/>
              <a:buAutoNum type="alphaUcPeriod"/>
            </a:pPr>
            <a:r>
              <a:rPr lang="en-US" sz="2800"/>
              <a:t>Self-evaluation </a:t>
            </a:r>
          </a:p>
          <a:p>
            <a:pPr marL="742950" indent="-514350">
              <a:buFont typeface="+mj-lt"/>
              <a:buAutoNum type="alphaUcPeriod"/>
            </a:pPr>
            <a:r>
              <a:rPr lang="en-US" sz="2800"/>
              <a:t>Basecamp Learning outcomes </a:t>
            </a:r>
          </a:p>
          <a:p>
            <a:pPr marL="742950" indent="-514350">
              <a:buFont typeface="+mj-lt"/>
              <a:buAutoNum type="alphaUcPeriod"/>
            </a:pPr>
            <a:r>
              <a:rPr lang="en-US" sz="2800"/>
              <a:t>Overall Basecamp</a:t>
            </a:r>
            <a:endParaRPr lang="nl-NL" sz="2800"/>
          </a:p>
          <a:p>
            <a:pPr marL="267970" indent="0"/>
            <a:r>
              <a:rPr lang="en-US" sz="2800"/>
              <a:t>In weeks 13 and 14 of Arch 4, you will work out the components in class. The reflection is an important part of your dossier.</a:t>
            </a:r>
            <a:endParaRPr lang="nl-NL" sz="2800"/>
          </a:p>
        </p:txBody>
      </p:sp>
    </p:spTree>
    <p:extLst>
      <p:ext uri="{BB962C8B-B14F-4D97-AF65-F5344CB8AC3E}">
        <p14:creationId xmlns:p14="http://schemas.microsoft.com/office/powerpoint/2010/main" val="4039539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F8104A-D44D-126A-E4CA-0CFFFFD04810}"/>
              </a:ext>
            </a:extLst>
          </p:cNvPr>
          <p:cNvSpPr>
            <a:spLocks noGrp="1"/>
          </p:cNvSpPr>
          <p:nvPr>
            <p:ph type="ctrTitle"/>
          </p:nvPr>
        </p:nvSpPr>
        <p:spPr/>
        <p:txBody>
          <a:bodyPr/>
          <a:lstStyle/>
          <a:p>
            <a:r>
              <a:rPr lang="nl-NL"/>
              <a:t>Dossier – </a:t>
            </a:r>
            <a:r>
              <a:rPr lang="nl-NL" err="1"/>
              <a:t>why</a:t>
            </a:r>
            <a:r>
              <a:rPr lang="nl-NL"/>
              <a:t> </a:t>
            </a:r>
            <a:r>
              <a:rPr lang="nl-NL" err="1"/>
              <a:t>and</a:t>
            </a:r>
            <a:r>
              <a:rPr lang="nl-NL"/>
              <a:t> </a:t>
            </a:r>
            <a:r>
              <a:rPr lang="nl-NL" err="1"/>
              <a:t>what</a:t>
            </a:r>
            <a:r>
              <a:rPr lang="nl-NL"/>
              <a:t>?</a:t>
            </a:r>
          </a:p>
        </p:txBody>
      </p:sp>
      <p:sp>
        <p:nvSpPr>
          <p:cNvPr id="3" name="Tijdelijke aanduiding voor tekst 2">
            <a:extLst>
              <a:ext uri="{FF2B5EF4-FFF2-40B4-BE49-F238E27FC236}">
                <a16:creationId xmlns:a16="http://schemas.microsoft.com/office/drawing/2014/main" id="{1583B1BB-7C92-33F9-6B29-7FADDC657A98}"/>
              </a:ext>
            </a:extLst>
          </p:cNvPr>
          <p:cNvSpPr>
            <a:spLocks noGrp="1"/>
          </p:cNvSpPr>
          <p:nvPr>
            <p:ph type="body" idx="1"/>
          </p:nvPr>
        </p:nvSpPr>
        <p:spPr/>
        <p:txBody>
          <a:bodyPr/>
          <a:lstStyle/>
          <a:p>
            <a:pPr marL="276843" indent="0">
              <a:lnSpc>
                <a:spcPct val="100000"/>
              </a:lnSpc>
              <a:spcBef>
                <a:spcPts val="0"/>
              </a:spcBef>
              <a:buSzPts val="1800"/>
              <a:tabLst>
                <a:tab pos="2333625" algn="l"/>
                <a:tab pos="8428038" algn="r"/>
              </a:tabLst>
            </a:pPr>
            <a:endParaRPr lang="nl-NL" sz="2800"/>
          </a:p>
          <a:p>
            <a:pPr marL="619743" indent="-342900">
              <a:spcBef>
                <a:spcPts val="1200"/>
              </a:spcBef>
              <a:buSzPts val="1800"/>
              <a:buFont typeface="Arial" panose="020B0604020202020204" pitchFamily="34" charset="0"/>
              <a:buChar char="•"/>
              <a:tabLst>
                <a:tab pos="2333625" algn="l"/>
                <a:tab pos="8428038" algn="r"/>
              </a:tabLst>
            </a:pPr>
            <a:r>
              <a:rPr lang="en-US" sz="2800" err="1"/>
              <a:t>BaseCamp</a:t>
            </a:r>
            <a:r>
              <a:rPr lang="en-US" sz="2800"/>
              <a:t> is process- and product-oriented, which means you need to show sufficient progress and development in relation to the learning outcomes (see also </a:t>
            </a:r>
            <a:r>
              <a:rPr lang="en-US" sz="2800" err="1"/>
              <a:t>BaseCamp</a:t>
            </a:r>
            <a:r>
              <a:rPr lang="en-US" sz="2800"/>
              <a:t> study guide). </a:t>
            </a:r>
          </a:p>
          <a:p>
            <a:pPr marL="619743" indent="-342900">
              <a:spcBef>
                <a:spcPts val="1200"/>
              </a:spcBef>
              <a:buSzPts val="1800"/>
              <a:buFont typeface="Arial" panose="020B0604020202020204" pitchFamily="34" charset="0"/>
              <a:buChar char="•"/>
              <a:tabLst>
                <a:tab pos="2333625" algn="l"/>
                <a:tab pos="8428038" algn="r"/>
              </a:tabLst>
            </a:pPr>
            <a:endParaRPr lang="en-US" sz="2800"/>
          </a:p>
          <a:p>
            <a:pPr marL="619743" indent="-342900">
              <a:spcBef>
                <a:spcPts val="1200"/>
              </a:spcBef>
              <a:buSzPts val="1800"/>
              <a:buFont typeface="Arial" panose="020B0604020202020204" pitchFamily="34" charset="0"/>
              <a:buChar char="•"/>
              <a:tabLst>
                <a:tab pos="2333625" algn="l"/>
                <a:tab pos="8428038" algn="r"/>
              </a:tabLst>
            </a:pPr>
            <a:r>
              <a:rPr lang="en-US" sz="2800"/>
              <a:t>Students collect various pieces of evidence of their learning during </a:t>
            </a:r>
            <a:r>
              <a:rPr lang="en-US" sz="2800" err="1"/>
              <a:t>BaseCamp</a:t>
            </a:r>
            <a:r>
              <a:rPr lang="en-US" sz="2800"/>
              <a:t>: Assessment cycle per Arch: peer assessments, self-assessments, feedback, action plans, links to </a:t>
            </a:r>
            <a:r>
              <a:rPr lang="en-US" sz="2800" err="1"/>
              <a:t>CodeGrade</a:t>
            </a:r>
            <a:r>
              <a:rPr lang="en-US" sz="2800"/>
              <a:t> materials, supporting topics.</a:t>
            </a:r>
            <a:endParaRPr lang="nl-NL" sz="2800"/>
          </a:p>
        </p:txBody>
      </p:sp>
    </p:spTree>
    <p:extLst>
      <p:ext uri="{BB962C8B-B14F-4D97-AF65-F5344CB8AC3E}">
        <p14:creationId xmlns:p14="http://schemas.microsoft.com/office/powerpoint/2010/main" val="1071901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F8104A-D44D-126A-E4CA-0CFFFFD04810}"/>
              </a:ext>
            </a:extLst>
          </p:cNvPr>
          <p:cNvSpPr>
            <a:spLocks noGrp="1"/>
          </p:cNvSpPr>
          <p:nvPr>
            <p:ph type="ctrTitle"/>
          </p:nvPr>
        </p:nvSpPr>
        <p:spPr/>
        <p:txBody>
          <a:bodyPr/>
          <a:lstStyle/>
          <a:p>
            <a:r>
              <a:rPr lang="nl-NL"/>
              <a:t>Dossier – deliverables </a:t>
            </a:r>
            <a:r>
              <a:rPr lang="nl-NL" err="1"/>
              <a:t>and</a:t>
            </a:r>
            <a:r>
              <a:rPr lang="nl-NL"/>
              <a:t> deadlines</a:t>
            </a:r>
          </a:p>
        </p:txBody>
      </p:sp>
      <p:sp>
        <p:nvSpPr>
          <p:cNvPr id="3" name="Tijdelijke aanduiding voor tekst 2">
            <a:extLst>
              <a:ext uri="{FF2B5EF4-FFF2-40B4-BE49-F238E27FC236}">
                <a16:creationId xmlns:a16="http://schemas.microsoft.com/office/drawing/2014/main" id="{1583B1BB-7C92-33F9-6B29-7FADDC657A98}"/>
              </a:ext>
            </a:extLst>
          </p:cNvPr>
          <p:cNvSpPr>
            <a:spLocks noGrp="1"/>
          </p:cNvSpPr>
          <p:nvPr>
            <p:ph type="body" idx="1"/>
          </p:nvPr>
        </p:nvSpPr>
        <p:spPr/>
        <p:txBody>
          <a:bodyPr/>
          <a:lstStyle/>
          <a:p>
            <a:pPr marL="619743" indent="-342900">
              <a:spcBef>
                <a:spcPts val="1200"/>
              </a:spcBef>
              <a:buSzPts val="1800"/>
              <a:buFont typeface="Arial" panose="020B0604020202020204" pitchFamily="34" charset="0"/>
              <a:buChar char="•"/>
              <a:tabLst>
                <a:tab pos="2333625" algn="l"/>
                <a:tab pos="8428038" algn="r"/>
              </a:tabLst>
            </a:pPr>
            <a:r>
              <a:rPr lang="en-US" sz="2800" dirty="0"/>
              <a:t>Use a Word or pdf format. </a:t>
            </a:r>
          </a:p>
          <a:p>
            <a:pPr marL="619743" indent="-342900">
              <a:spcBef>
                <a:spcPts val="1200"/>
              </a:spcBef>
              <a:buSzPts val="1800"/>
              <a:buFont typeface="Arial" panose="020B0604020202020204" pitchFamily="34" charset="0"/>
              <a:buChar char="•"/>
              <a:tabLst>
                <a:tab pos="2333625" algn="l"/>
                <a:tab pos="8428038" algn="r"/>
              </a:tabLst>
            </a:pPr>
            <a:r>
              <a:rPr lang="en-US" sz="2800" dirty="0"/>
              <a:t>Complete documents* (no links to other documents, except </a:t>
            </a:r>
            <a:r>
              <a:rPr lang="en-US" sz="2800" dirty="0" err="1"/>
              <a:t>CodeGrade</a:t>
            </a:r>
            <a:r>
              <a:rPr lang="en-US" sz="2800" dirty="0"/>
              <a:t> links).</a:t>
            </a:r>
          </a:p>
          <a:p>
            <a:pPr marL="619743" indent="-342900">
              <a:spcBef>
                <a:spcPts val="1200"/>
              </a:spcBef>
              <a:buSzPts val="1800"/>
              <a:buFont typeface="Arial" panose="020B0604020202020204" pitchFamily="34" charset="0"/>
              <a:buChar char="•"/>
              <a:tabLst>
                <a:tab pos="2333625" algn="l"/>
                <a:tab pos="8428038" algn="r"/>
              </a:tabLst>
            </a:pPr>
            <a:r>
              <a:rPr lang="en-US" sz="2800" dirty="0"/>
              <a:t>Correct English (spelling, grammar). The Dutch speaking classes will submit a Dutch dossier.</a:t>
            </a:r>
          </a:p>
          <a:p>
            <a:pPr marL="619743" indent="-342900">
              <a:spcBef>
                <a:spcPts val="1200"/>
              </a:spcBef>
              <a:buSzPts val="1800"/>
              <a:buFont typeface="Arial" panose="020B0604020202020204" pitchFamily="34" charset="0"/>
              <a:buChar char="•"/>
              <a:tabLst>
                <a:tab pos="2333625" algn="l"/>
                <a:tab pos="8428038" algn="r"/>
              </a:tabLst>
            </a:pPr>
            <a:r>
              <a:rPr lang="en-US" sz="2800" dirty="0"/>
              <a:t>No ChatGPT texts! It must be your, honest story</a:t>
            </a:r>
          </a:p>
          <a:p>
            <a:pPr marL="619743" indent="-342900">
              <a:spcBef>
                <a:spcPts val="1200"/>
              </a:spcBef>
              <a:buSzPts val="1800"/>
              <a:buFont typeface="Arial" panose="020B0604020202020204" pitchFamily="34" charset="0"/>
              <a:buChar char="•"/>
              <a:tabLst>
                <a:tab pos="2333625" algn="l"/>
                <a:tab pos="8428038" algn="r"/>
              </a:tabLst>
            </a:pPr>
            <a:r>
              <a:rPr lang="en-US" sz="2800" dirty="0"/>
              <a:t>The deadline for handing in the complete dossier is </a:t>
            </a:r>
            <a:r>
              <a:rPr lang="en-US" sz="2800" b="1" dirty="0"/>
              <a:t>Friday 7 June before 18:00</a:t>
            </a:r>
            <a:r>
              <a:rPr lang="en-US" sz="2800" dirty="0"/>
              <a:t>. Submit on </a:t>
            </a:r>
            <a:r>
              <a:rPr lang="en-US" sz="2800" dirty="0">
                <a:solidFill>
                  <a:schemeClr val="accent5">
                    <a:lumMod val="10000"/>
                  </a:schemeClr>
                </a:solidFill>
              </a:rPr>
              <a:t>Brightspace*</a:t>
            </a:r>
            <a:r>
              <a:rPr lang="en-US" sz="2800" dirty="0"/>
              <a:t>. If you do not hand in the dossier on time, you will not be able to take an assessment and will be assessed with an "ND".</a:t>
            </a:r>
          </a:p>
          <a:p>
            <a:pPr marL="276843" indent="0">
              <a:spcBef>
                <a:spcPts val="1200"/>
              </a:spcBef>
              <a:buSzPts val="1800"/>
              <a:tabLst>
                <a:tab pos="2333625" algn="l"/>
                <a:tab pos="8428038" algn="r"/>
              </a:tabLst>
            </a:pPr>
            <a:endParaRPr lang="en-US" sz="2000" dirty="0"/>
          </a:p>
          <a:p>
            <a:pPr marL="276843" indent="0">
              <a:spcBef>
                <a:spcPts val="1200"/>
              </a:spcBef>
              <a:buSzPts val="1800"/>
              <a:tabLst>
                <a:tab pos="2333625" algn="l"/>
                <a:tab pos="8428038" algn="r"/>
              </a:tabLst>
            </a:pPr>
            <a:r>
              <a:rPr lang="en-US" sz="2000" dirty="0"/>
              <a:t>* Instructions on how to submit on Brightspace will follow</a:t>
            </a:r>
          </a:p>
        </p:txBody>
      </p:sp>
    </p:spTree>
    <p:extLst>
      <p:ext uri="{BB962C8B-B14F-4D97-AF65-F5344CB8AC3E}">
        <p14:creationId xmlns:p14="http://schemas.microsoft.com/office/powerpoint/2010/main" val="763394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5;p2">
            <a:extLst>
              <a:ext uri="{FF2B5EF4-FFF2-40B4-BE49-F238E27FC236}">
                <a16:creationId xmlns:a16="http://schemas.microsoft.com/office/drawing/2014/main" id="{BA7A780A-CC0A-4725-9ACD-BAEA6D949ABD}"/>
              </a:ext>
            </a:extLst>
          </p:cNvPr>
          <p:cNvSpPr txBox="1">
            <a:spLocks/>
          </p:cNvSpPr>
          <p:nvPr/>
        </p:nvSpPr>
        <p:spPr>
          <a:xfrm>
            <a:off x="727486" y="2598394"/>
            <a:ext cx="9473790"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75400" indent="0">
              <a:lnSpc>
                <a:spcPct val="107000"/>
              </a:lnSpc>
              <a:spcBef>
                <a:spcPts val="1000"/>
              </a:spcBef>
            </a:pPr>
            <a:r>
              <a:rPr lang="en-US" sz="2200" dirty="0">
                <a:effectLst/>
                <a:latin typeface="Calibri" panose="020F0502020204030204" pitchFamily="34" charset="0"/>
                <a:ea typeface="Calibri" panose="020F0502020204030204" pitchFamily="34" charset="0"/>
                <a:cs typeface="Times New Roman" panose="02020603050405020304" pitchFamily="18" charset="0"/>
              </a:rPr>
              <a:t>For Basecamp's master assignment, you are going to develop an application about Shipments: A step into the world of cargo! You will incorporate the knowledge you have acquired into a single application to show that you can apply this knowledge. You will carry out the master assignment on </a:t>
            </a:r>
            <a:r>
              <a:rPr lang="en-US" sz="2200" b="1" dirty="0">
                <a:effectLst/>
                <a:latin typeface="Calibri" panose="020F0502020204030204" pitchFamily="34" charset="0"/>
                <a:ea typeface="Calibri" panose="020F0502020204030204" pitchFamily="34" charset="0"/>
                <a:cs typeface="Times New Roman" panose="02020603050405020304" pitchFamily="18" charset="0"/>
              </a:rPr>
              <a:t>an individual basis</a:t>
            </a:r>
            <a:r>
              <a:rPr lang="en-US" sz="2200" dirty="0">
                <a:effectLst/>
                <a:latin typeface="Calibri" panose="020F0502020204030204" pitchFamily="34" charset="0"/>
                <a:ea typeface="Calibri" panose="020F0502020204030204" pitchFamily="34" charset="0"/>
                <a:cs typeface="Times New Roman" panose="02020603050405020304" pitchFamily="18" charset="0"/>
              </a:rPr>
              <a:t>, but of course a teacher will be available to answer questions should you get stuck and help from other students is allowed, as long as </a:t>
            </a:r>
            <a:r>
              <a:rPr lang="en-US" sz="2200" b="1" dirty="0">
                <a:effectLst/>
                <a:latin typeface="Calibri" panose="020F0502020204030204" pitchFamily="34" charset="0"/>
                <a:ea typeface="Calibri" panose="020F0502020204030204" pitchFamily="34" charset="0"/>
                <a:cs typeface="Times New Roman" panose="02020603050405020304" pitchFamily="18" charset="0"/>
              </a:rPr>
              <a:t>the code is your own</a:t>
            </a:r>
            <a:r>
              <a:rPr lang="en-US" sz="2200" dirty="0">
                <a:effectLst/>
                <a:latin typeface="Calibri" panose="020F0502020204030204" pitchFamily="34" charset="0"/>
                <a:ea typeface="Calibri" panose="020F0502020204030204" pitchFamily="34" charset="0"/>
                <a:cs typeface="Times New Roman" panose="02020603050405020304" pitchFamily="18" charset="0"/>
              </a:rPr>
              <a:t>! </a:t>
            </a:r>
          </a:p>
          <a:p>
            <a:pPr marL="275400" indent="0">
              <a:lnSpc>
                <a:spcPct val="107000"/>
              </a:lnSpc>
              <a:spcBef>
                <a:spcPts val="1000"/>
              </a:spcBef>
            </a:pPr>
            <a:r>
              <a:rPr lang="en-US" sz="2200" dirty="0">
                <a:effectLst/>
                <a:latin typeface="Calibri" panose="020F0502020204030204" pitchFamily="34" charset="0"/>
                <a:ea typeface="Calibri" panose="020F0502020204030204" pitchFamily="34" charset="0"/>
                <a:cs typeface="Times New Roman" panose="02020603050405020304" pitchFamily="18" charset="0"/>
              </a:rPr>
              <a:t>You will have 5 days to complete the master's thesis (2 days on-site, 2 days online and 1 'unsupervised'). Spaces are available to work on-site on the online days, if you feel more comfortable. The following topics will be covered within the master assignment: Basic Python (data types, functions, loops, if/else, collections), Classes, SQL, JSON, CSV, Unit tests.</a:t>
            </a:r>
          </a:p>
          <a:p>
            <a:pPr marL="275400" indent="0">
              <a:lnSpc>
                <a:spcPct val="107000"/>
              </a:lnSpc>
              <a:spcBef>
                <a:spcPts val="1000"/>
              </a:spcBef>
            </a:pPr>
            <a:r>
              <a:rPr lang="en-US" sz="2200" dirty="0">
                <a:effectLst/>
                <a:latin typeface="Calibri" panose="020F0502020204030204" pitchFamily="34" charset="0"/>
                <a:ea typeface="Calibri" panose="020F0502020204030204" pitchFamily="34" charset="0"/>
                <a:cs typeface="Times New Roman" panose="02020603050405020304" pitchFamily="18" charset="0"/>
              </a:rPr>
              <a:t>You submit the master assignment via </a:t>
            </a:r>
            <a:r>
              <a:rPr lang="en-US" sz="2200" dirty="0" err="1">
                <a:effectLst/>
                <a:latin typeface="Calibri" panose="020F0502020204030204" pitchFamily="34" charset="0"/>
                <a:ea typeface="Calibri" panose="020F0502020204030204" pitchFamily="34" charset="0"/>
                <a:cs typeface="Times New Roman" panose="02020603050405020304" pitchFamily="18" charset="0"/>
              </a:rPr>
              <a:t>CodeGrade</a:t>
            </a:r>
            <a:r>
              <a:rPr lang="en-US" sz="2200" dirty="0">
                <a:effectLst/>
                <a:latin typeface="Calibri" panose="020F0502020204030204" pitchFamily="34" charset="0"/>
                <a:ea typeface="Calibri" panose="020F0502020204030204" pitchFamily="34" charset="0"/>
                <a:cs typeface="Times New Roman" panose="02020603050405020304" pitchFamily="18" charset="0"/>
              </a:rPr>
              <a:t>. Apart from compulsory components (which relate to the previously mentioned topics), as a student you are free to extend the master's thesis to wherever you want. So, it really is a showcase application, in which you as a student show how far you have come!</a:t>
            </a:r>
            <a:endParaRPr lang="nl-NL"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Google Shape;85;p2">
            <a:extLst>
              <a:ext uri="{FF2B5EF4-FFF2-40B4-BE49-F238E27FC236}">
                <a16:creationId xmlns:a16="http://schemas.microsoft.com/office/drawing/2014/main" id="{0DEB6F14-03A9-422B-956D-360C03DF8468}"/>
              </a:ext>
            </a:extLst>
          </p:cNvPr>
          <p:cNvSpPr txBox="1">
            <a:spLocks/>
          </p:cNvSpPr>
          <p:nvPr/>
        </p:nvSpPr>
        <p:spPr>
          <a:xfrm>
            <a:off x="10714787" y="2598394"/>
            <a:ext cx="5429250"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76843" indent="0">
              <a:lnSpc>
                <a:spcPct val="100000"/>
              </a:lnSpc>
              <a:spcBef>
                <a:spcPts val="0"/>
              </a:spcBef>
              <a:buSzPts val="1800"/>
              <a:tabLst>
                <a:tab pos="2333625" algn="l"/>
                <a:tab pos="8428038" algn="r"/>
              </a:tabLst>
            </a:pPr>
            <a:endParaRPr lang="en-US" sz="2400"/>
          </a:p>
        </p:txBody>
      </p:sp>
      <p:sp>
        <p:nvSpPr>
          <p:cNvPr id="3" name="Titel 2">
            <a:extLst>
              <a:ext uri="{FF2B5EF4-FFF2-40B4-BE49-F238E27FC236}">
                <a16:creationId xmlns:a16="http://schemas.microsoft.com/office/drawing/2014/main" id="{2027C6EA-426B-0E23-30C1-58CC75C176E6}"/>
              </a:ext>
            </a:extLst>
          </p:cNvPr>
          <p:cNvSpPr>
            <a:spLocks noGrp="1"/>
          </p:cNvSpPr>
          <p:nvPr>
            <p:ph type="ctrTitle"/>
          </p:nvPr>
        </p:nvSpPr>
        <p:spPr/>
        <p:txBody>
          <a:bodyPr/>
          <a:lstStyle/>
          <a:p>
            <a:r>
              <a:rPr lang="nl-NL"/>
              <a:t>Master </a:t>
            </a:r>
            <a:r>
              <a:rPr lang="nl-NL" err="1"/>
              <a:t>assignment</a:t>
            </a:r>
            <a:endParaRPr lang="nl-NL"/>
          </a:p>
        </p:txBody>
      </p:sp>
      <p:pic>
        <p:nvPicPr>
          <p:cNvPr id="6" name="Afbeelding 5" descr="Afbeelding met tekst, computer, binnen, computer&#10;&#10;Automatisch gegenereerde beschrijving">
            <a:extLst>
              <a:ext uri="{FF2B5EF4-FFF2-40B4-BE49-F238E27FC236}">
                <a16:creationId xmlns:a16="http://schemas.microsoft.com/office/drawing/2014/main" id="{C7452E69-8B44-2A4B-3F0B-72DEE3B3167A}"/>
              </a:ext>
            </a:extLst>
          </p:cNvPr>
          <p:cNvPicPr>
            <a:picLocks noChangeAspect="1"/>
          </p:cNvPicPr>
          <p:nvPr/>
        </p:nvPicPr>
        <p:blipFill rotWithShape="1">
          <a:blip r:embed="rId3"/>
          <a:srcRect l="11408" r="35000"/>
          <a:stretch/>
        </p:blipFill>
        <p:spPr>
          <a:xfrm>
            <a:off x="10714787" y="2588681"/>
            <a:ext cx="5429250" cy="6751037"/>
          </a:xfrm>
          <a:prstGeom prst="rect">
            <a:avLst/>
          </a:prstGeom>
        </p:spPr>
      </p:pic>
    </p:spTree>
    <p:extLst>
      <p:ext uri="{BB962C8B-B14F-4D97-AF65-F5344CB8AC3E}">
        <p14:creationId xmlns:p14="http://schemas.microsoft.com/office/powerpoint/2010/main" val="3206395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5;p2">
            <a:extLst>
              <a:ext uri="{FF2B5EF4-FFF2-40B4-BE49-F238E27FC236}">
                <a16:creationId xmlns:a16="http://schemas.microsoft.com/office/drawing/2014/main" id="{BA7A780A-CC0A-4725-9ACD-BAEA6D949ABD}"/>
              </a:ext>
            </a:extLst>
          </p:cNvPr>
          <p:cNvSpPr txBox="1">
            <a:spLocks/>
          </p:cNvSpPr>
          <p:nvPr/>
        </p:nvSpPr>
        <p:spPr>
          <a:xfrm>
            <a:off x="727485"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619743" indent="-342900">
              <a:spcBef>
                <a:spcPts val="0"/>
              </a:spcBef>
              <a:buSzPts val="1800"/>
              <a:buFont typeface="Arial" panose="020B0604020202020204" pitchFamily="34" charset="0"/>
              <a:buChar char="•"/>
              <a:tabLst>
                <a:tab pos="8429086" algn="r"/>
              </a:tabLst>
            </a:pPr>
            <a:r>
              <a:rPr lang="en-US" sz="2400"/>
              <a:t>The assessment interview is based on the dossier, but the final conclusion is drawn from the interview. </a:t>
            </a:r>
          </a:p>
          <a:p>
            <a:pPr marL="619743" indent="-342900">
              <a:spcBef>
                <a:spcPts val="0"/>
              </a:spcBef>
              <a:buSzPts val="1800"/>
              <a:buFont typeface="Arial" panose="020B0604020202020204" pitchFamily="34" charset="0"/>
              <a:buChar char="•"/>
              <a:tabLst>
                <a:tab pos="8429086" algn="r"/>
              </a:tabLst>
            </a:pPr>
            <a:endParaRPr lang="en-US" sz="2400"/>
          </a:p>
          <a:p>
            <a:pPr marL="619743" indent="-342900">
              <a:spcBef>
                <a:spcPts val="0"/>
              </a:spcBef>
              <a:buSzPts val="1800"/>
              <a:buFont typeface="Arial" panose="020B0604020202020204" pitchFamily="34" charset="0"/>
              <a:buChar char="•"/>
              <a:tabLst>
                <a:tab pos="8429086" algn="r"/>
              </a:tabLst>
            </a:pPr>
            <a:r>
              <a:rPr lang="en-US" sz="2400"/>
              <a:t>This is an oral opportunity to explain your development in addition to the content of your dossier, for example to justify choices; it can give the assessors more clarity about your level of competence, which affects the assessment.</a:t>
            </a:r>
            <a:endParaRPr lang="nl-NL" sz="2400"/>
          </a:p>
        </p:txBody>
      </p:sp>
      <p:sp>
        <p:nvSpPr>
          <p:cNvPr id="9" name="Google Shape;85;p2">
            <a:extLst>
              <a:ext uri="{FF2B5EF4-FFF2-40B4-BE49-F238E27FC236}">
                <a16:creationId xmlns:a16="http://schemas.microsoft.com/office/drawing/2014/main" id="{0DEB6F14-03A9-422B-956D-360C03DF8468}"/>
              </a:ext>
            </a:extLst>
          </p:cNvPr>
          <p:cNvSpPr txBox="1">
            <a:spLocks/>
          </p:cNvSpPr>
          <p:nvPr/>
        </p:nvSpPr>
        <p:spPr>
          <a:xfrm>
            <a:off x="8587906" y="2598394"/>
            <a:ext cx="7556131" cy="3060128"/>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76843" indent="0">
              <a:spcBef>
                <a:spcPts val="0"/>
              </a:spcBef>
              <a:buSzPts val="1800"/>
              <a:tabLst>
                <a:tab pos="8429086" algn="r"/>
              </a:tabLst>
            </a:pPr>
            <a:r>
              <a:rPr lang="en-US" sz="2400"/>
              <a:t>For more information Basecamp study guide. We will start working with this in class next week.</a:t>
            </a:r>
          </a:p>
        </p:txBody>
      </p:sp>
      <p:sp>
        <p:nvSpPr>
          <p:cNvPr id="3" name="Titel 2">
            <a:extLst>
              <a:ext uri="{FF2B5EF4-FFF2-40B4-BE49-F238E27FC236}">
                <a16:creationId xmlns:a16="http://schemas.microsoft.com/office/drawing/2014/main" id="{2027C6EA-426B-0E23-30C1-58CC75C176E6}"/>
              </a:ext>
            </a:extLst>
          </p:cNvPr>
          <p:cNvSpPr>
            <a:spLocks noGrp="1"/>
          </p:cNvSpPr>
          <p:nvPr>
            <p:ph type="ctrTitle"/>
          </p:nvPr>
        </p:nvSpPr>
        <p:spPr/>
        <p:txBody>
          <a:bodyPr/>
          <a:lstStyle/>
          <a:p>
            <a:r>
              <a:rPr lang="nl-NL"/>
              <a:t>Assessments</a:t>
            </a:r>
          </a:p>
        </p:txBody>
      </p:sp>
      <p:pic>
        <p:nvPicPr>
          <p:cNvPr id="8" name="Afbeelding 7" descr="Afbeelding met tekst, persoon, tafel, binnen&#10;&#10;Automatisch gegenereerde beschrijving">
            <a:extLst>
              <a:ext uri="{FF2B5EF4-FFF2-40B4-BE49-F238E27FC236}">
                <a16:creationId xmlns:a16="http://schemas.microsoft.com/office/drawing/2014/main" id="{3E0A3DBB-AD1C-2064-21EA-225AE2E03594}"/>
              </a:ext>
            </a:extLst>
          </p:cNvPr>
          <p:cNvPicPr>
            <a:picLocks noChangeAspect="1"/>
          </p:cNvPicPr>
          <p:nvPr/>
        </p:nvPicPr>
        <p:blipFill rotWithShape="1">
          <a:blip r:embed="rId3"/>
          <a:srcRect l="-419" t="5673" r="419" b="29156"/>
          <a:stretch/>
        </p:blipFill>
        <p:spPr>
          <a:xfrm>
            <a:off x="8587905" y="6026360"/>
            <a:ext cx="7556131" cy="3313358"/>
          </a:xfrm>
          <a:prstGeom prst="rect">
            <a:avLst/>
          </a:prstGeom>
        </p:spPr>
      </p:pic>
    </p:spTree>
    <p:extLst>
      <p:ext uri="{BB962C8B-B14F-4D97-AF65-F5344CB8AC3E}">
        <p14:creationId xmlns:p14="http://schemas.microsoft.com/office/powerpoint/2010/main" val="3698665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60AD24-2A7E-242E-5690-26BED7C0173C}"/>
              </a:ext>
            </a:extLst>
          </p:cNvPr>
          <p:cNvSpPr>
            <a:spLocks noGrp="1"/>
          </p:cNvSpPr>
          <p:nvPr>
            <p:ph type="ctrTitle"/>
          </p:nvPr>
        </p:nvSpPr>
        <p:spPr/>
        <p:txBody>
          <a:bodyPr/>
          <a:lstStyle/>
          <a:p>
            <a:r>
              <a:rPr lang="nl-NL" err="1"/>
              <a:t>Arch</a:t>
            </a:r>
            <a:r>
              <a:rPr lang="nl-NL"/>
              <a:t> 4 - overzicht</a:t>
            </a:r>
          </a:p>
        </p:txBody>
      </p:sp>
      <p:sp>
        <p:nvSpPr>
          <p:cNvPr id="6" name="Google Shape;85;p2">
            <a:extLst>
              <a:ext uri="{FF2B5EF4-FFF2-40B4-BE49-F238E27FC236}">
                <a16:creationId xmlns:a16="http://schemas.microsoft.com/office/drawing/2014/main" id="{790F8F5D-1F86-1CAD-7878-C2791AB9F8AE}"/>
              </a:ext>
            </a:extLst>
          </p:cNvPr>
          <p:cNvSpPr txBox="1">
            <a:spLocks/>
          </p:cNvSpPr>
          <p:nvPr/>
        </p:nvSpPr>
        <p:spPr>
          <a:xfrm>
            <a:off x="741340"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812800" indent="-457200">
              <a:spcBef>
                <a:spcPts val="0"/>
              </a:spcBef>
              <a:buFont typeface="Arial" panose="020B0604020202020204" pitchFamily="34" charset="0"/>
              <a:buChar char="•"/>
            </a:pPr>
            <a:r>
              <a:rPr lang="nl-NL" sz="2400"/>
              <a:t>Week 13: </a:t>
            </a:r>
          </a:p>
          <a:p>
            <a:pPr marL="1270000" lvl="1" indent="-457200">
              <a:spcBef>
                <a:spcPts val="0"/>
              </a:spcBef>
              <a:buFont typeface="Arial" panose="020B0604020202020204" pitchFamily="34" charset="0"/>
              <a:buChar char="•"/>
            </a:pPr>
            <a:r>
              <a:rPr lang="nl-NL" sz="2000"/>
              <a:t>D</a:t>
            </a:r>
            <a:r>
              <a:rPr lang="en-US" sz="2000" err="1"/>
              <a:t>atabases</a:t>
            </a:r>
            <a:endParaRPr lang="en-US" sz="2000"/>
          </a:p>
          <a:p>
            <a:pPr marL="1270000" lvl="1" indent="-457200">
              <a:spcBef>
                <a:spcPts val="0"/>
              </a:spcBef>
              <a:buFont typeface="Arial" panose="020B0604020202020204" pitchFamily="34" charset="0"/>
              <a:buChar char="•"/>
            </a:pPr>
            <a:r>
              <a:rPr lang="nl-NL" sz="2000"/>
              <a:t>Werken aan de eindconclusie</a:t>
            </a:r>
          </a:p>
          <a:p>
            <a:pPr marL="812800" indent="-457200">
              <a:spcBef>
                <a:spcPts val="0"/>
              </a:spcBef>
              <a:buFont typeface="Arial" panose="020B0604020202020204" pitchFamily="34" charset="0"/>
              <a:buChar char="•"/>
            </a:pPr>
            <a:endParaRPr lang="nl-NL" sz="2400"/>
          </a:p>
          <a:p>
            <a:pPr marL="812800" indent="-457200">
              <a:spcBef>
                <a:spcPts val="0"/>
              </a:spcBef>
              <a:buFont typeface="Arial" panose="020B0604020202020204" pitchFamily="34" charset="0"/>
              <a:buChar char="•"/>
            </a:pPr>
            <a:r>
              <a:rPr lang="nl-NL" sz="2400"/>
              <a:t>Week 14: </a:t>
            </a:r>
          </a:p>
          <a:p>
            <a:pPr marL="1270000" lvl="1" indent="-457200">
              <a:spcBef>
                <a:spcPts val="0"/>
              </a:spcBef>
              <a:buFont typeface="Arial" panose="020B0604020202020204" pitchFamily="34" charset="0"/>
              <a:buChar char="•"/>
            </a:pPr>
            <a:r>
              <a:rPr lang="nl-NL" sz="2000"/>
              <a:t>Basics of </a:t>
            </a:r>
            <a:r>
              <a:rPr lang="nl-NL" sz="2000" err="1"/>
              <a:t>higher</a:t>
            </a:r>
            <a:r>
              <a:rPr lang="nl-NL" sz="2000"/>
              <a:t> order </a:t>
            </a:r>
            <a:r>
              <a:rPr lang="nl-NL" sz="2000" err="1"/>
              <a:t>functions</a:t>
            </a:r>
            <a:endParaRPr lang="nl-NL" sz="2000"/>
          </a:p>
          <a:p>
            <a:pPr marL="1270000" lvl="1" indent="-457200">
              <a:spcBef>
                <a:spcPts val="0"/>
              </a:spcBef>
              <a:buFont typeface="Arial" panose="020B0604020202020204" pitchFamily="34" charset="0"/>
              <a:buChar char="•"/>
            </a:pPr>
            <a:r>
              <a:rPr lang="nl-NL" sz="2000"/>
              <a:t>Werken aan de eindconclusie</a:t>
            </a:r>
          </a:p>
          <a:p>
            <a:pPr marL="1270000" lvl="1" indent="-457200">
              <a:spcBef>
                <a:spcPts val="0"/>
              </a:spcBef>
              <a:buFont typeface="Arial" panose="020B0604020202020204" pitchFamily="34" charset="0"/>
              <a:buChar char="•"/>
            </a:pPr>
            <a:r>
              <a:rPr lang="nl-NL" sz="2000"/>
              <a:t>Afrondende feedbackgesprekken</a:t>
            </a:r>
          </a:p>
          <a:p>
            <a:pPr marL="812800" indent="-457200">
              <a:spcBef>
                <a:spcPts val="0"/>
              </a:spcBef>
              <a:buFont typeface="Arial" panose="020B0604020202020204" pitchFamily="34" charset="0"/>
              <a:buChar char="•"/>
            </a:pPr>
            <a:endParaRPr lang="nl-NL" sz="2400"/>
          </a:p>
          <a:p>
            <a:pPr marL="812800" indent="-457200">
              <a:spcBef>
                <a:spcPts val="0"/>
              </a:spcBef>
              <a:buFont typeface="Arial" panose="020B0604020202020204" pitchFamily="34" charset="0"/>
              <a:buChar char="•"/>
            </a:pPr>
            <a:r>
              <a:rPr lang="nl-NL" sz="2400"/>
              <a:t>Week 15: </a:t>
            </a:r>
          </a:p>
          <a:p>
            <a:pPr marL="1270000" lvl="1" indent="-457200">
              <a:spcBef>
                <a:spcPts val="0"/>
              </a:spcBef>
              <a:buFont typeface="Arial" panose="020B0604020202020204" pitchFamily="34" charset="0"/>
              <a:buChar char="•"/>
            </a:pPr>
            <a:r>
              <a:rPr lang="nl-NL" sz="2000"/>
              <a:t>Basics of </a:t>
            </a:r>
            <a:r>
              <a:rPr lang="nl-NL" sz="2000" err="1"/>
              <a:t>recursive</a:t>
            </a:r>
            <a:r>
              <a:rPr lang="nl-NL" sz="2000"/>
              <a:t> </a:t>
            </a:r>
            <a:r>
              <a:rPr lang="nl-NL" sz="2000" err="1"/>
              <a:t>functions</a:t>
            </a:r>
            <a:r>
              <a:rPr lang="nl-NL" sz="2000"/>
              <a:t> in Python</a:t>
            </a:r>
          </a:p>
          <a:p>
            <a:pPr marL="1270000" lvl="1" indent="-457200">
              <a:spcBef>
                <a:spcPts val="0"/>
              </a:spcBef>
              <a:buFont typeface="Arial" panose="020B0604020202020204" pitchFamily="34" charset="0"/>
              <a:buChar char="•"/>
            </a:pPr>
            <a:r>
              <a:rPr lang="nl-NL" sz="2000"/>
              <a:t>Dossier afronden en inleveren</a:t>
            </a:r>
          </a:p>
          <a:p>
            <a:pPr marL="1270000" lvl="1" indent="-457200">
              <a:spcBef>
                <a:spcPts val="0"/>
              </a:spcBef>
              <a:buFont typeface="Arial" panose="020B0604020202020204" pitchFamily="34" charset="0"/>
              <a:buChar char="•"/>
            </a:pPr>
            <a:r>
              <a:rPr lang="nl-NL" sz="2000"/>
              <a:t>Afrondende feedbackgesprekken</a:t>
            </a:r>
          </a:p>
          <a:p>
            <a:pPr marL="276843" indent="0">
              <a:spcBef>
                <a:spcPts val="0"/>
              </a:spcBef>
              <a:buSzPts val="1800"/>
              <a:tabLst>
                <a:tab pos="8429086" algn="r"/>
              </a:tabLst>
            </a:pPr>
            <a:endParaRPr lang="en-US" sz="2400"/>
          </a:p>
        </p:txBody>
      </p:sp>
      <p:sp>
        <p:nvSpPr>
          <p:cNvPr id="7" name="Google Shape;85;p2">
            <a:extLst>
              <a:ext uri="{FF2B5EF4-FFF2-40B4-BE49-F238E27FC236}">
                <a16:creationId xmlns:a16="http://schemas.microsoft.com/office/drawing/2014/main" id="{9CBD8FA9-79EE-A9E0-B02F-CAD716D5A872}"/>
              </a:ext>
            </a:extLst>
          </p:cNvPr>
          <p:cNvSpPr txBox="1">
            <a:spLocks/>
          </p:cNvSpPr>
          <p:nvPr/>
        </p:nvSpPr>
        <p:spPr>
          <a:xfrm>
            <a:off x="8587906"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812800" indent="-457200">
              <a:spcBef>
                <a:spcPts val="0"/>
              </a:spcBef>
              <a:buFont typeface="Arial" panose="020B0604020202020204" pitchFamily="34" charset="0"/>
              <a:buChar char="•"/>
            </a:pPr>
            <a:r>
              <a:rPr lang="nl-NL" sz="2400" dirty="0"/>
              <a:t>Week 16:</a:t>
            </a:r>
          </a:p>
          <a:p>
            <a:pPr marL="1270000" lvl="1" indent="-457200">
              <a:spcBef>
                <a:spcPts val="0"/>
              </a:spcBef>
              <a:buFont typeface="Arial" panose="020B0604020202020204" pitchFamily="34" charset="0"/>
              <a:buChar char="•"/>
            </a:pPr>
            <a:r>
              <a:rPr lang="nl-NL" sz="2000" dirty="0"/>
              <a:t>Catch up week</a:t>
            </a:r>
          </a:p>
          <a:p>
            <a:pPr marL="812800" indent="-457200">
              <a:spcBef>
                <a:spcPts val="0"/>
              </a:spcBef>
              <a:buFont typeface="Arial" panose="020B0604020202020204" pitchFamily="34" charset="0"/>
              <a:buChar char="•"/>
            </a:pPr>
            <a:endParaRPr lang="nl-NL" sz="2400" dirty="0"/>
          </a:p>
          <a:p>
            <a:pPr marL="812800" indent="-457200">
              <a:spcBef>
                <a:spcPts val="0"/>
              </a:spcBef>
              <a:buFont typeface="Arial" panose="020B0604020202020204" pitchFamily="34" charset="0"/>
              <a:buChar char="•"/>
            </a:pPr>
            <a:r>
              <a:rPr lang="nl-NL" sz="2400" dirty="0"/>
              <a:t>Week 17: </a:t>
            </a:r>
          </a:p>
          <a:p>
            <a:pPr marL="1270000" lvl="1" indent="-457200">
              <a:spcBef>
                <a:spcPts val="0"/>
              </a:spcBef>
              <a:buFont typeface="Arial" panose="020B0604020202020204" pitchFamily="34" charset="0"/>
              <a:buChar char="•"/>
            </a:pPr>
            <a:r>
              <a:rPr lang="nl-NL" sz="2000" dirty="0"/>
              <a:t>Master </a:t>
            </a:r>
            <a:r>
              <a:rPr lang="nl-NL" sz="2000" dirty="0" err="1"/>
              <a:t>assignment</a:t>
            </a:r>
            <a:endParaRPr lang="nl-NL" sz="2000" dirty="0"/>
          </a:p>
          <a:p>
            <a:pPr marL="812800" indent="-457200">
              <a:spcBef>
                <a:spcPts val="0"/>
              </a:spcBef>
              <a:buFont typeface="Arial" panose="020B0604020202020204" pitchFamily="34" charset="0"/>
              <a:buChar char="•"/>
            </a:pPr>
            <a:endParaRPr lang="nl-NL" sz="2400" dirty="0"/>
          </a:p>
          <a:p>
            <a:pPr marL="812800" indent="-457200">
              <a:spcBef>
                <a:spcPts val="0"/>
              </a:spcBef>
              <a:buFont typeface="Arial" panose="020B0604020202020204" pitchFamily="34" charset="0"/>
              <a:buChar char="•"/>
            </a:pPr>
            <a:r>
              <a:rPr lang="nl-NL" sz="2400" dirty="0"/>
              <a:t>Weeks 18 &amp; 19: </a:t>
            </a:r>
          </a:p>
          <a:p>
            <a:pPr marL="1270000" lvl="1" indent="-457200">
              <a:spcBef>
                <a:spcPts val="0"/>
              </a:spcBef>
              <a:buFont typeface="Arial" panose="020B0604020202020204" pitchFamily="34" charset="0"/>
              <a:buChar char="•"/>
            </a:pPr>
            <a:r>
              <a:rPr lang="en-US" sz="2000" dirty="0"/>
              <a:t>Assessments</a:t>
            </a:r>
          </a:p>
          <a:p>
            <a:pPr marL="812800" indent="-457200">
              <a:spcBef>
                <a:spcPts val="0"/>
              </a:spcBef>
              <a:buFont typeface="Arial" panose="020B0604020202020204" pitchFamily="34" charset="0"/>
              <a:buChar char="•"/>
            </a:pPr>
            <a:endParaRPr lang="nl-NL" sz="2400" dirty="0"/>
          </a:p>
          <a:p>
            <a:pPr marL="812800" indent="-457200">
              <a:spcBef>
                <a:spcPts val="0"/>
              </a:spcBef>
              <a:buFont typeface="Arial" panose="020B0604020202020204" pitchFamily="34" charset="0"/>
              <a:buChar char="•"/>
            </a:pPr>
            <a:r>
              <a:rPr lang="nl-NL" sz="2400" dirty="0"/>
              <a:t>Week 20: </a:t>
            </a:r>
          </a:p>
          <a:p>
            <a:pPr marL="1270000" lvl="1" indent="-457200">
              <a:spcBef>
                <a:spcPts val="0"/>
              </a:spcBef>
              <a:buFont typeface="Arial" panose="020B0604020202020204" pitchFamily="34" charset="0"/>
              <a:buChar char="•"/>
            </a:pPr>
            <a:r>
              <a:rPr lang="en-US" sz="2000" dirty="0"/>
              <a:t>Closing Week</a:t>
            </a:r>
          </a:p>
          <a:p>
            <a:pPr marL="1270000" lvl="1"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1971837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D74BD0-5DFA-EC88-FD32-9E8FD22789E5}"/>
              </a:ext>
            </a:extLst>
          </p:cNvPr>
          <p:cNvSpPr>
            <a:spLocks noGrp="1"/>
          </p:cNvSpPr>
          <p:nvPr>
            <p:ph type="ctrTitle"/>
          </p:nvPr>
        </p:nvSpPr>
        <p:spPr/>
        <p:txBody>
          <a:bodyPr/>
          <a:lstStyle/>
          <a:p>
            <a:r>
              <a:rPr lang="nl-NL"/>
              <a:t>Get </a:t>
            </a:r>
            <a:r>
              <a:rPr lang="nl-NL" err="1"/>
              <a:t>to</a:t>
            </a:r>
            <a:r>
              <a:rPr lang="nl-NL"/>
              <a:t> </a:t>
            </a:r>
            <a:r>
              <a:rPr lang="nl-NL" err="1"/>
              <a:t>work</a:t>
            </a:r>
            <a:r>
              <a:rPr lang="nl-NL"/>
              <a:t>!</a:t>
            </a:r>
          </a:p>
        </p:txBody>
      </p:sp>
      <p:sp>
        <p:nvSpPr>
          <p:cNvPr id="4" name="Rechthoek 3">
            <a:extLst>
              <a:ext uri="{FF2B5EF4-FFF2-40B4-BE49-F238E27FC236}">
                <a16:creationId xmlns:a16="http://schemas.microsoft.com/office/drawing/2014/main" id="{DBCD3885-9F71-03BF-6B75-C9C0D62EFE5B}"/>
              </a:ext>
            </a:extLst>
          </p:cNvPr>
          <p:cNvSpPr/>
          <p:nvPr/>
        </p:nvSpPr>
        <p:spPr>
          <a:xfrm rot="20609863">
            <a:off x="562908" y="3909203"/>
            <a:ext cx="7530353" cy="3154710"/>
          </a:xfrm>
          <a:prstGeom prst="rect">
            <a:avLst/>
          </a:prstGeom>
          <a:noFill/>
        </p:spPr>
        <p:txBody>
          <a:bodyPr wrap="square" lIns="91440" tIns="45720" rIns="91440" bIns="45720">
            <a:spAutoFit/>
          </a:bodyPr>
          <a:lstStyle/>
          <a:p>
            <a:pPr algn="ctr"/>
            <a:r>
              <a:rPr lang="nl-NL" sz="199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Quiz!</a:t>
            </a:r>
          </a:p>
        </p:txBody>
      </p:sp>
      <p:pic>
        <p:nvPicPr>
          <p:cNvPr id="5" name="Afbeelding 4" descr="Afbeelding met tekst, illustratie, vectorafbeeldingen&#10;&#10;Automatisch gegenereerde beschrijving">
            <a:extLst>
              <a:ext uri="{FF2B5EF4-FFF2-40B4-BE49-F238E27FC236}">
                <a16:creationId xmlns:a16="http://schemas.microsoft.com/office/drawing/2014/main" id="{D56F0C97-DDA8-0886-D630-61FE515C8442}"/>
              </a:ext>
            </a:extLst>
          </p:cNvPr>
          <p:cNvPicPr>
            <a:picLocks noChangeAspect="1"/>
          </p:cNvPicPr>
          <p:nvPr/>
        </p:nvPicPr>
        <p:blipFill>
          <a:blip r:embed="rId3"/>
          <a:stretch>
            <a:fillRect/>
          </a:stretch>
        </p:blipFill>
        <p:spPr>
          <a:xfrm>
            <a:off x="8778081" y="4388517"/>
            <a:ext cx="7325958" cy="4120852"/>
          </a:xfrm>
          <a:prstGeom prst="rect">
            <a:avLst/>
          </a:prstGeom>
        </p:spPr>
      </p:pic>
    </p:spTree>
    <p:extLst>
      <p:ext uri="{BB962C8B-B14F-4D97-AF65-F5344CB8AC3E}">
        <p14:creationId xmlns:p14="http://schemas.microsoft.com/office/powerpoint/2010/main" val="3391161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5;p2">
            <a:extLst>
              <a:ext uri="{FF2B5EF4-FFF2-40B4-BE49-F238E27FC236}">
                <a16:creationId xmlns:a16="http://schemas.microsoft.com/office/drawing/2014/main" id="{BA7A780A-CC0A-4725-9ACD-BAEA6D949ABD}"/>
              </a:ext>
            </a:extLst>
          </p:cNvPr>
          <p:cNvSpPr txBox="1">
            <a:spLocks/>
          </p:cNvSpPr>
          <p:nvPr/>
        </p:nvSpPr>
        <p:spPr>
          <a:xfrm>
            <a:off x="727485"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28600" indent="0"/>
            <a:r>
              <a:rPr lang="nl-NL" sz="2400" b="1" dirty="0"/>
              <a:t>Evaluation </a:t>
            </a:r>
            <a:r>
              <a:rPr lang="nl-NL" sz="2400" b="1" dirty="0" err="1"/>
              <a:t>learning</a:t>
            </a:r>
            <a:r>
              <a:rPr lang="nl-NL" sz="2400" b="1" dirty="0"/>
              <a:t> goals Basecamp</a:t>
            </a:r>
          </a:p>
          <a:p>
            <a:pPr marL="228600" indent="0"/>
            <a:r>
              <a:rPr lang="nl-NL" sz="2400" dirty="0"/>
              <a:t>Read </a:t>
            </a:r>
            <a:r>
              <a:rPr lang="nl-NL" sz="2400" dirty="0">
                <a:hlinkClick r:id="rId3"/>
              </a:rPr>
              <a:t>Part A of </a:t>
            </a:r>
            <a:r>
              <a:rPr lang="nl-NL" sz="2400" dirty="0" err="1">
                <a:hlinkClick r:id="rId3"/>
              </a:rPr>
              <a:t>the</a:t>
            </a:r>
            <a:r>
              <a:rPr lang="nl-NL" sz="2400" dirty="0">
                <a:hlinkClick r:id="rId3"/>
              </a:rPr>
              <a:t> format</a:t>
            </a:r>
            <a:endParaRPr lang="nl-NL" sz="2400" dirty="0"/>
          </a:p>
          <a:p>
            <a:pPr marL="800100" indent="-571500">
              <a:buFont typeface="Arial" panose="020B0604020202020204" pitchFamily="34" charset="0"/>
              <a:buChar char="•"/>
            </a:pPr>
            <a:r>
              <a:rPr lang="en-US" sz="2400" dirty="0"/>
              <a:t>Ask your questions</a:t>
            </a:r>
          </a:p>
          <a:p>
            <a:pPr marL="800100" indent="-571500">
              <a:buFont typeface="Arial" panose="020B0604020202020204" pitchFamily="34" charset="0"/>
              <a:buChar char="•"/>
            </a:pPr>
            <a:r>
              <a:rPr lang="en-US" sz="2400" dirty="0"/>
              <a:t>Work out the questions</a:t>
            </a:r>
          </a:p>
          <a:p>
            <a:pPr marL="800100" indent="-571500">
              <a:buFont typeface="Arial" panose="020B0604020202020204" pitchFamily="34" charset="0"/>
              <a:buChar char="•"/>
            </a:pPr>
            <a:r>
              <a:rPr lang="en-US" sz="2400" dirty="0"/>
              <a:t>Ask for feedback</a:t>
            </a:r>
            <a:endParaRPr lang="nl-NL" sz="2400" b="1" dirty="0"/>
          </a:p>
          <a:p>
            <a:pPr marL="733425" indent="-457200">
              <a:spcBef>
                <a:spcPts val="0"/>
              </a:spcBef>
              <a:buSzPts val="1800"/>
              <a:buFont typeface="Arial" panose="020B0604020202020204" pitchFamily="34" charset="0"/>
              <a:buChar char="•"/>
              <a:tabLst>
                <a:tab pos="8429086" algn="r"/>
              </a:tabLst>
            </a:pPr>
            <a:endParaRPr lang="en-US" sz="2400" dirty="0"/>
          </a:p>
        </p:txBody>
      </p:sp>
      <p:sp>
        <p:nvSpPr>
          <p:cNvPr id="9" name="Google Shape;85;p2">
            <a:extLst>
              <a:ext uri="{FF2B5EF4-FFF2-40B4-BE49-F238E27FC236}">
                <a16:creationId xmlns:a16="http://schemas.microsoft.com/office/drawing/2014/main" id="{0DEB6F14-03A9-422B-956D-360C03DF8468}"/>
              </a:ext>
            </a:extLst>
          </p:cNvPr>
          <p:cNvSpPr txBox="1">
            <a:spLocks/>
          </p:cNvSpPr>
          <p:nvPr/>
        </p:nvSpPr>
        <p:spPr>
          <a:xfrm>
            <a:off x="8587906"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76843" indent="0">
              <a:tabLst>
                <a:tab pos="2333625" algn="l"/>
                <a:tab pos="8428038" algn="r"/>
              </a:tabLst>
            </a:pPr>
            <a:r>
              <a:rPr lang="nl-NL" sz="2400" b="1" err="1"/>
              <a:t>Examples</a:t>
            </a:r>
            <a:r>
              <a:rPr lang="nl-NL" sz="2400" b="1"/>
              <a:t> </a:t>
            </a:r>
            <a:r>
              <a:rPr lang="nl-NL" sz="2400" b="1" err="1"/>
              <a:t>proof</a:t>
            </a:r>
            <a:r>
              <a:rPr lang="nl-NL" sz="2400" b="1"/>
              <a:t>:</a:t>
            </a:r>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nl-NL" sz="2400"/>
          </a:p>
          <a:p>
            <a:pPr marL="800100" indent="-571500">
              <a:buFont typeface="Arial" panose="020B0604020202020204" pitchFamily="34" charset="0"/>
              <a:buChar char="•"/>
              <a:tabLst>
                <a:tab pos="2333625" algn="l"/>
                <a:tab pos="8428038" algn="r"/>
              </a:tabLst>
            </a:pPr>
            <a:r>
              <a:rPr lang="en-US" sz="2400"/>
              <a:t>Photo planning board or agenda</a:t>
            </a:r>
          </a:p>
          <a:p>
            <a:pPr marL="800100" indent="-571500">
              <a:buFont typeface="Arial" panose="020B0604020202020204" pitchFamily="34" charset="0"/>
              <a:buChar char="•"/>
              <a:tabLst>
                <a:tab pos="2333625" algn="l"/>
                <a:tab pos="8428038" algn="r"/>
              </a:tabLst>
            </a:pPr>
            <a:r>
              <a:rPr lang="en-US" sz="2400"/>
              <a:t>Improve code by asking for feedback (code before and after using code snippets)</a:t>
            </a:r>
          </a:p>
          <a:p>
            <a:pPr marL="800100" indent="-571500">
              <a:buFont typeface="Arial" panose="020B0604020202020204" pitchFamily="34" charset="0"/>
              <a:buChar char="•"/>
              <a:tabLst>
                <a:tab pos="2333625" algn="l"/>
                <a:tab pos="8428038" algn="r"/>
              </a:tabLst>
            </a:pPr>
            <a:r>
              <a:rPr lang="en-US" sz="2400"/>
              <a:t>Screenshot chat to ask each other more questions</a:t>
            </a:r>
          </a:p>
          <a:p>
            <a:pPr marL="800100" indent="-571500">
              <a:buFont typeface="Arial" panose="020B0604020202020204" pitchFamily="34" charset="0"/>
              <a:buChar char="•"/>
              <a:tabLst>
                <a:tab pos="2333625" algn="l"/>
                <a:tab pos="8428038" algn="r"/>
              </a:tabLst>
            </a:pPr>
            <a:r>
              <a:rPr lang="en-US" sz="2400"/>
              <a:t>More comments in code (before and after)</a:t>
            </a:r>
          </a:p>
          <a:p>
            <a:pPr marL="800100" indent="-571500">
              <a:buFont typeface="Arial" panose="020B0604020202020204" pitchFamily="34" charset="0"/>
              <a:buChar char="•"/>
              <a:tabLst>
                <a:tab pos="2333625" algn="l"/>
                <a:tab pos="8428038" algn="r"/>
              </a:tabLst>
            </a:pPr>
            <a:r>
              <a:rPr lang="en-US" sz="2400"/>
              <a:t>Do more research - overview of sources used</a:t>
            </a:r>
          </a:p>
          <a:p>
            <a:pPr marL="800100" indent="-571500">
              <a:buFont typeface="Arial" panose="020B0604020202020204" pitchFamily="34" charset="0"/>
              <a:buChar char="•"/>
              <a:tabLst>
                <a:tab pos="2333625" algn="l"/>
                <a:tab pos="8428038" algn="r"/>
              </a:tabLst>
            </a:pPr>
            <a:r>
              <a:rPr lang="en-US" sz="2400"/>
              <a:t>Roadmap for problem solving assignment</a:t>
            </a:r>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a:p>
        </p:txBody>
      </p:sp>
      <p:sp>
        <p:nvSpPr>
          <p:cNvPr id="3" name="Titel 2">
            <a:extLst>
              <a:ext uri="{FF2B5EF4-FFF2-40B4-BE49-F238E27FC236}">
                <a16:creationId xmlns:a16="http://schemas.microsoft.com/office/drawing/2014/main" id="{2027C6EA-426B-0E23-30C1-58CC75C176E6}"/>
              </a:ext>
            </a:extLst>
          </p:cNvPr>
          <p:cNvSpPr>
            <a:spLocks noGrp="1"/>
          </p:cNvSpPr>
          <p:nvPr>
            <p:ph type="ctrTitle"/>
          </p:nvPr>
        </p:nvSpPr>
        <p:spPr/>
        <p:txBody>
          <a:bodyPr/>
          <a:lstStyle/>
          <a:p>
            <a:r>
              <a:rPr lang="nl-NL"/>
              <a:t>Part A – Evaluation </a:t>
            </a:r>
            <a:r>
              <a:rPr lang="nl-NL" err="1"/>
              <a:t>learning</a:t>
            </a:r>
            <a:r>
              <a:rPr lang="nl-NL"/>
              <a:t> goals</a:t>
            </a:r>
          </a:p>
        </p:txBody>
      </p:sp>
    </p:spTree>
    <p:extLst>
      <p:ext uri="{BB962C8B-B14F-4D97-AF65-F5344CB8AC3E}">
        <p14:creationId xmlns:p14="http://schemas.microsoft.com/office/powerpoint/2010/main" val="2954290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5;p2">
            <a:extLst>
              <a:ext uri="{FF2B5EF4-FFF2-40B4-BE49-F238E27FC236}">
                <a16:creationId xmlns:a16="http://schemas.microsoft.com/office/drawing/2014/main" id="{BA7A780A-CC0A-4725-9ACD-BAEA6D949ABD}"/>
              </a:ext>
            </a:extLst>
          </p:cNvPr>
          <p:cNvSpPr txBox="1">
            <a:spLocks/>
          </p:cNvSpPr>
          <p:nvPr/>
        </p:nvSpPr>
        <p:spPr>
          <a:xfrm>
            <a:off x="727485"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28600" indent="0"/>
            <a:r>
              <a:rPr lang="nl-NL" sz="2400" b="1"/>
              <a:t>ASSIGNMENT</a:t>
            </a:r>
          </a:p>
          <a:p>
            <a:pPr marL="800100" indent="-571500">
              <a:buFont typeface="Arial" panose="020B0604020202020204" pitchFamily="34" charset="0"/>
              <a:buChar char="•"/>
              <a:tabLst>
                <a:tab pos="2333625" algn="l"/>
                <a:tab pos="8428038" algn="r"/>
              </a:tabLst>
            </a:pPr>
            <a:r>
              <a:rPr lang="en-US" sz="2400"/>
              <a:t>Each group works on 1 component of the learning outcomes. </a:t>
            </a:r>
          </a:p>
          <a:p>
            <a:pPr marL="800100" indent="-571500">
              <a:buFont typeface="Arial" panose="020B0604020202020204" pitchFamily="34" charset="0"/>
              <a:buChar char="•"/>
              <a:tabLst>
                <a:tab pos="2333625" algn="l"/>
                <a:tab pos="8428038" algn="r"/>
              </a:tabLst>
            </a:pPr>
            <a:r>
              <a:rPr lang="en-US" sz="2400"/>
              <a:t>For each component: what is meant by it, what is expected, which activities fit the component, give examples.</a:t>
            </a:r>
          </a:p>
          <a:p>
            <a:pPr marL="800100" indent="-571500">
              <a:buFont typeface="Arial" panose="020B0604020202020204" pitchFamily="34" charset="0"/>
              <a:buChar char="•"/>
              <a:tabLst>
                <a:tab pos="2333625" algn="l"/>
                <a:tab pos="8428038" algn="r"/>
              </a:tabLst>
            </a:pPr>
            <a:r>
              <a:rPr lang="en-US" sz="2400"/>
              <a:t>Present to each other!</a:t>
            </a:r>
            <a:endParaRPr lang="nl-NL" sz="2400" b="1"/>
          </a:p>
          <a:p>
            <a:pPr marL="733425" indent="-457200">
              <a:spcBef>
                <a:spcPts val="0"/>
              </a:spcBef>
              <a:buSzPts val="1800"/>
              <a:buFont typeface="Arial" panose="020B0604020202020204" pitchFamily="34" charset="0"/>
              <a:buChar char="•"/>
              <a:tabLst>
                <a:tab pos="8429086" algn="r"/>
              </a:tabLst>
            </a:pPr>
            <a:endParaRPr lang="en-US" sz="2400"/>
          </a:p>
        </p:txBody>
      </p:sp>
      <p:sp>
        <p:nvSpPr>
          <p:cNvPr id="9" name="Google Shape;85;p2">
            <a:extLst>
              <a:ext uri="{FF2B5EF4-FFF2-40B4-BE49-F238E27FC236}">
                <a16:creationId xmlns:a16="http://schemas.microsoft.com/office/drawing/2014/main" id="{0DEB6F14-03A9-422B-956D-360C03DF8468}"/>
              </a:ext>
            </a:extLst>
          </p:cNvPr>
          <p:cNvSpPr txBox="1">
            <a:spLocks/>
          </p:cNvSpPr>
          <p:nvPr/>
        </p:nvSpPr>
        <p:spPr>
          <a:xfrm>
            <a:off x="8587906"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76843" indent="0">
              <a:tabLst>
                <a:tab pos="2333625" algn="l"/>
                <a:tab pos="8428038" algn="r"/>
              </a:tabLst>
            </a:pPr>
            <a:r>
              <a:rPr lang="nl-NL" sz="2400" b="1" dirty="0"/>
              <a:t>Evaluation Learning </a:t>
            </a:r>
            <a:r>
              <a:rPr lang="nl-NL" sz="2400" b="1" dirty="0" err="1"/>
              <a:t>outcomes</a:t>
            </a:r>
            <a:r>
              <a:rPr lang="nl-NL" sz="2400" b="1" dirty="0"/>
              <a:t>:</a:t>
            </a:r>
            <a:endParaRPr lang="nl-NL" sz="2400" dirty="0"/>
          </a:p>
          <a:p>
            <a:pPr marL="800100" indent="-571500">
              <a:buFont typeface="Arial" panose="020B0604020202020204" pitchFamily="34" charset="0"/>
              <a:buChar char="•"/>
            </a:pPr>
            <a:r>
              <a:rPr lang="nl-NL" sz="2400" dirty="0"/>
              <a:t>Read </a:t>
            </a:r>
            <a:r>
              <a:rPr lang="nl-NL" sz="2400" dirty="0">
                <a:hlinkClick r:id="rId3"/>
              </a:rPr>
              <a:t>format Part B </a:t>
            </a:r>
            <a:r>
              <a:rPr lang="nl-NL" sz="2400" dirty="0"/>
              <a:t>well</a:t>
            </a:r>
          </a:p>
          <a:p>
            <a:pPr marL="800100" indent="-571500">
              <a:buFont typeface="Arial" panose="020B0604020202020204" pitchFamily="34" charset="0"/>
              <a:buChar char="•"/>
            </a:pPr>
            <a:r>
              <a:rPr lang="en-US" sz="2400" dirty="0"/>
              <a:t>Ask your questions</a:t>
            </a:r>
          </a:p>
          <a:p>
            <a:pPr marL="800100" indent="-571500">
              <a:buFont typeface="Arial" panose="020B0604020202020204" pitchFamily="34" charset="0"/>
              <a:buChar char="•"/>
            </a:pPr>
            <a:r>
              <a:rPr lang="en-US" sz="2400" dirty="0"/>
              <a:t>Work out the questions</a:t>
            </a:r>
          </a:p>
          <a:p>
            <a:pPr marL="800100" indent="-571500">
              <a:buFont typeface="Arial" panose="020B0604020202020204" pitchFamily="34" charset="0"/>
              <a:buChar char="•"/>
            </a:pPr>
            <a:r>
              <a:rPr lang="en-US" sz="2400" dirty="0"/>
              <a:t>Ask for feedback</a:t>
            </a:r>
            <a:endParaRPr lang="nl-NL" sz="2400" b="1" dirty="0"/>
          </a:p>
          <a:p>
            <a:pPr marL="228600" indent="0">
              <a:tabLst>
                <a:tab pos="2333625" algn="l"/>
                <a:tab pos="8428038" algn="r"/>
              </a:tabLst>
            </a:pPr>
            <a:endParaRPr lang="nl-NL" sz="2400" dirty="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dirty="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dirty="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dirty="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dirty="0"/>
          </a:p>
        </p:txBody>
      </p:sp>
      <p:sp>
        <p:nvSpPr>
          <p:cNvPr id="3" name="Titel 2">
            <a:extLst>
              <a:ext uri="{FF2B5EF4-FFF2-40B4-BE49-F238E27FC236}">
                <a16:creationId xmlns:a16="http://schemas.microsoft.com/office/drawing/2014/main" id="{2027C6EA-426B-0E23-30C1-58CC75C176E6}"/>
              </a:ext>
            </a:extLst>
          </p:cNvPr>
          <p:cNvSpPr>
            <a:spLocks noGrp="1"/>
          </p:cNvSpPr>
          <p:nvPr>
            <p:ph type="ctrTitle"/>
          </p:nvPr>
        </p:nvSpPr>
        <p:spPr/>
        <p:txBody>
          <a:bodyPr/>
          <a:lstStyle/>
          <a:p>
            <a:r>
              <a:rPr lang="nl-NL"/>
              <a:t>Part B – Evaluation </a:t>
            </a:r>
            <a:r>
              <a:rPr lang="nl-NL" err="1"/>
              <a:t>learning</a:t>
            </a:r>
            <a:r>
              <a:rPr lang="nl-NL"/>
              <a:t> </a:t>
            </a:r>
            <a:r>
              <a:rPr lang="nl-NL" err="1"/>
              <a:t>outcomes</a:t>
            </a:r>
            <a:endParaRPr lang="nl-NL"/>
          </a:p>
        </p:txBody>
      </p:sp>
    </p:spTree>
    <p:extLst>
      <p:ext uri="{BB962C8B-B14F-4D97-AF65-F5344CB8AC3E}">
        <p14:creationId xmlns:p14="http://schemas.microsoft.com/office/powerpoint/2010/main" val="3504781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A07993-AEE1-4553-CAE9-9F8723BEE3DE}"/>
              </a:ext>
            </a:extLst>
          </p:cNvPr>
          <p:cNvSpPr>
            <a:spLocks noGrp="1"/>
          </p:cNvSpPr>
          <p:nvPr>
            <p:ph type="ctrTitle"/>
          </p:nvPr>
        </p:nvSpPr>
        <p:spPr/>
        <p:txBody>
          <a:bodyPr/>
          <a:lstStyle/>
          <a:p>
            <a:r>
              <a:rPr lang="nl-NL"/>
              <a:t>Part C – Evaluation Basecamp</a:t>
            </a:r>
          </a:p>
        </p:txBody>
      </p:sp>
      <p:sp>
        <p:nvSpPr>
          <p:cNvPr id="3" name="Tijdelijke aanduiding voor tekst 2">
            <a:extLst>
              <a:ext uri="{FF2B5EF4-FFF2-40B4-BE49-F238E27FC236}">
                <a16:creationId xmlns:a16="http://schemas.microsoft.com/office/drawing/2014/main" id="{1FFFB21A-F6C9-985E-0D98-A0D48EF8A83F}"/>
              </a:ext>
            </a:extLst>
          </p:cNvPr>
          <p:cNvSpPr>
            <a:spLocks noGrp="1"/>
          </p:cNvSpPr>
          <p:nvPr>
            <p:ph type="body" idx="1"/>
          </p:nvPr>
        </p:nvSpPr>
        <p:spPr/>
        <p:txBody>
          <a:bodyPr/>
          <a:lstStyle/>
          <a:p>
            <a:pPr marL="800100" indent="-571500">
              <a:buFont typeface="Arial" panose="020B0604020202020204" pitchFamily="34" charset="0"/>
              <a:buChar char="•"/>
            </a:pPr>
            <a:r>
              <a:rPr lang="nl-NL" sz="3600" dirty="0"/>
              <a:t>Read </a:t>
            </a:r>
            <a:r>
              <a:rPr lang="nl-NL" sz="3600" dirty="0">
                <a:hlinkClick r:id="rId2"/>
              </a:rPr>
              <a:t>format Part C </a:t>
            </a:r>
            <a:r>
              <a:rPr lang="nl-NL" sz="3600" dirty="0"/>
              <a:t>well</a:t>
            </a:r>
          </a:p>
          <a:p>
            <a:pPr marL="800100" indent="-571500">
              <a:buFont typeface="Arial" panose="020B0604020202020204" pitchFamily="34" charset="0"/>
              <a:buChar char="•"/>
            </a:pPr>
            <a:r>
              <a:rPr lang="en-US" sz="3600" dirty="0"/>
              <a:t>Work out the questions</a:t>
            </a:r>
          </a:p>
          <a:p>
            <a:pPr marL="800100" indent="-571500">
              <a:buFont typeface="Arial" panose="020B0604020202020204" pitchFamily="34" charset="0"/>
              <a:buChar char="•"/>
            </a:pPr>
            <a:r>
              <a:rPr lang="en-US" sz="3600" dirty="0"/>
              <a:t>Ask for feedback</a:t>
            </a:r>
          </a:p>
          <a:p>
            <a:endParaRPr lang="nl-NL" dirty="0"/>
          </a:p>
        </p:txBody>
      </p:sp>
      <p:grpSp>
        <p:nvGrpSpPr>
          <p:cNvPr id="5" name="Groep 4">
            <a:extLst>
              <a:ext uri="{FF2B5EF4-FFF2-40B4-BE49-F238E27FC236}">
                <a16:creationId xmlns:a16="http://schemas.microsoft.com/office/drawing/2014/main" id="{F8F62320-FDB6-2AD4-2F10-4603F59294EE}"/>
              </a:ext>
            </a:extLst>
          </p:cNvPr>
          <p:cNvGrpSpPr/>
          <p:nvPr/>
        </p:nvGrpSpPr>
        <p:grpSpPr>
          <a:xfrm>
            <a:off x="8063345" y="4821322"/>
            <a:ext cx="7908108" cy="4200525"/>
            <a:chOff x="8063345" y="4821322"/>
            <a:chExt cx="7908108" cy="4200525"/>
          </a:xfrm>
        </p:grpSpPr>
        <p:pic>
          <p:nvPicPr>
            <p:cNvPr id="1028" name="Picture 4">
              <a:extLst>
                <a:ext uri="{FF2B5EF4-FFF2-40B4-BE49-F238E27FC236}">
                  <a16:creationId xmlns:a16="http://schemas.microsoft.com/office/drawing/2014/main" id="{FC98DBEC-2840-A3DE-09C9-4FC4709EC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9528" y="4821322"/>
              <a:ext cx="7781925" cy="4200525"/>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a:extLst>
                <a:ext uri="{FF2B5EF4-FFF2-40B4-BE49-F238E27FC236}">
                  <a16:creationId xmlns:a16="http://schemas.microsoft.com/office/drawing/2014/main" id="{EB42E3A9-85C6-A1C8-4CCE-DD0B068C16F8}"/>
                </a:ext>
              </a:extLst>
            </p:cNvPr>
            <p:cNvSpPr/>
            <p:nvPr/>
          </p:nvSpPr>
          <p:spPr>
            <a:xfrm>
              <a:off x="8063345" y="4821322"/>
              <a:ext cx="2369128" cy="12331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669611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2" name="Tekstvak 1">
            <a:extLst>
              <a:ext uri="{FF2B5EF4-FFF2-40B4-BE49-F238E27FC236}">
                <a16:creationId xmlns:a16="http://schemas.microsoft.com/office/drawing/2014/main" id="{884D9AB4-C48E-D435-7D2D-13E63FD23D09}"/>
              </a:ext>
            </a:extLst>
          </p:cNvPr>
          <p:cNvSpPr txBox="1"/>
          <p:nvPr/>
        </p:nvSpPr>
        <p:spPr>
          <a:xfrm>
            <a:off x="814388" y="9043988"/>
            <a:ext cx="10501312" cy="307777"/>
          </a:xfrm>
          <a:prstGeom prst="rect">
            <a:avLst/>
          </a:prstGeom>
          <a:noFill/>
        </p:spPr>
        <p:txBody>
          <a:bodyPr wrap="square" rtlCol="0">
            <a:spAutoFit/>
          </a:bodyPr>
          <a:lstStyle/>
          <a:p>
            <a:r>
              <a:rPr lang="nl-NL">
                <a:solidFill>
                  <a:schemeClr val="bg1"/>
                </a:solidFill>
              </a:rPr>
              <a:t>NOTE: </a:t>
            </a:r>
            <a:r>
              <a:rPr lang="nl-NL" err="1">
                <a:solidFill>
                  <a:schemeClr val="bg1"/>
                </a:solidFill>
              </a:rPr>
              <a:t>All</a:t>
            </a:r>
            <a:r>
              <a:rPr lang="nl-NL">
                <a:solidFill>
                  <a:schemeClr val="bg1"/>
                </a:solidFill>
              </a:rPr>
              <a:t> pictures in </a:t>
            </a:r>
            <a:r>
              <a:rPr lang="nl-NL" err="1">
                <a:solidFill>
                  <a:schemeClr val="bg1"/>
                </a:solidFill>
              </a:rPr>
              <a:t>this</a:t>
            </a:r>
            <a:r>
              <a:rPr lang="nl-NL">
                <a:solidFill>
                  <a:schemeClr val="bg1"/>
                </a:solidFill>
              </a:rPr>
              <a:t> file are royalty free</a:t>
            </a:r>
          </a:p>
        </p:txBody>
      </p:sp>
    </p:spTree>
    <p:extLst>
      <p:ext uri="{BB962C8B-B14F-4D97-AF65-F5344CB8AC3E}">
        <p14:creationId xmlns:p14="http://schemas.microsoft.com/office/powerpoint/2010/main" val="3317120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F8104A-D44D-126A-E4CA-0CFFFFD04810}"/>
              </a:ext>
            </a:extLst>
          </p:cNvPr>
          <p:cNvSpPr>
            <a:spLocks noGrp="1"/>
          </p:cNvSpPr>
          <p:nvPr>
            <p:ph type="ctrTitle"/>
          </p:nvPr>
        </p:nvSpPr>
        <p:spPr/>
        <p:txBody>
          <a:bodyPr/>
          <a:lstStyle/>
          <a:p>
            <a:r>
              <a:rPr lang="nl-NL" err="1"/>
              <a:t>Arch</a:t>
            </a:r>
            <a:r>
              <a:rPr lang="nl-NL"/>
              <a:t> 4 – Evaluatie </a:t>
            </a:r>
            <a:r>
              <a:rPr lang="nl-NL" err="1"/>
              <a:t>Basecamp</a:t>
            </a:r>
            <a:endParaRPr lang="nl-NL"/>
          </a:p>
        </p:txBody>
      </p:sp>
      <p:sp>
        <p:nvSpPr>
          <p:cNvPr id="3" name="Tijdelijke aanduiding voor tekst 2">
            <a:extLst>
              <a:ext uri="{FF2B5EF4-FFF2-40B4-BE49-F238E27FC236}">
                <a16:creationId xmlns:a16="http://schemas.microsoft.com/office/drawing/2014/main" id="{1583B1BB-7C92-33F9-6B29-7FADDC657A98}"/>
              </a:ext>
            </a:extLst>
          </p:cNvPr>
          <p:cNvSpPr>
            <a:spLocks noGrp="1"/>
          </p:cNvSpPr>
          <p:nvPr>
            <p:ph type="body" idx="1"/>
          </p:nvPr>
        </p:nvSpPr>
        <p:spPr/>
        <p:txBody>
          <a:bodyPr/>
          <a:lstStyle/>
          <a:p>
            <a:r>
              <a:rPr lang="nl-NL" sz="2800"/>
              <a:t>De eindconclusie over </a:t>
            </a:r>
            <a:r>
              <a:rPr lang="nl-NL" sz="2800" err="1"/>
              <a:t>Basecamp</a:t>
            </a:r>
            <a:r>
              <a:rPr lang="nl-NL" sz="2800"/>
              <a:t> bestaat uit drie onderdelen, namelijk:</a:t>
            </a:r>
          </a:p>
          <a:p>
            <a:pPr marL="742950" indent="-514350">
              <a:buFont typeface="+mj-lt"/>
              <a:buAutoNum type="alphaUcPeriod"/>
            </a:pPr>
            <a:r>
              <a:rPr lang="nl-NL" sz="2800"/>
              <a:t>Zelfevaluatie Basecamp</a:t>
            </a:r>
          </a:p>
          <a:p>
            <a:pPr marL="742950" indent="-514350">
              <a:buFont typeface="+mj-lt"/>
              <a:buAutoNum type="alphaUcPeriod"/>
            </a:pPr>
            <a:r>
              <a:rPr lang="nl-NL" sz="2800"/>
              <a:t>Leeruitkomsten Basecamp</a:t>
            </a:r>
          </a:p>
          <a:p>
            <a:pPr marL="742950" indent="-514350">
              <a:buFont typeface="+mj-lt"/>
              <a:buAutoNum type="alphaUcPeriod"/>
            </a:pPr>
            <a:r>
              <a:rPr lang="nl-NL" sz="2800"/>
              <a:t>Basecamp totaal</a:t>
            </a:r>
          </a:p>
          <a:p>
            <a:endParaRPr lang="nl-NL" sz="2800"/>
          </a:p>
          <a:p>
            <a:pPr marL="267970" indent="0"/>
            <a:r>
              <a:rPr lang="nl-NL" sz="2800"/>
              <a:t>In de weken 13 en 14 van </a:t>
            </a:r>
            <a:r>
              <a:rPr lang="nl-NL" sz="2800" err="1"/>
              <a:t>Arch</a:t>
            </a:r>
            <a:r>
              <a:rPr lang="nl-NL" sz="2800"/>
              <a:t> 4 werken jullie de onderdelen in de les uit. De reflectie is een belangrijk onderdeel van het dossier. </a:t>
            </a:r>
          </a:p>
        </p:txBody>
      </p:sp>
    </p:spTree>
    <p:extLst>
      <p:ext uri="{BB962C8B-B14F-4D97-AF65-F5344CB8AC3E}">
        <p14:creationId xmlns:p14="http://schemas.microsoft.com/office/powerpoint/2010/main" val="368373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F8104A-D44D-126A-E4CA-0CFFFFD04810}"/>
              </a:ext>
            </a:extLst>
          </p:cNvPr>
          <p:cNvSpPr>
            <a:spLocks noGrp="1"/>
          </p:cNvSpPr>
          <p:nvPr>
            <p:ph type="ctrTitle"/>
          </p:nvPr>
        </p:nvSpPr>
        <p:spPr/>
        <p:txBody>
          <a:bodyPr/>
          <a:lstStyle/>
          <a:p>
            <a:r>
              <a:rPr lang="nl-NL"/>
              <a:t>Dossier – waarom en wat?</a:t>
            </a:r>
          </a:p>
        </p:txBody>
      </p:sp>
      <p:sp>
        <p:nvSpPr>
          <p:cNvPr id="3" name="Tijdelijke aanduiding voor tekst 2">
            <a:extLst>
              <a:ext uri="{FF2B5EF4-FFF2-40B4-BE49-F238E27FC236}">
                <a16:creationId xmlns:a16="http://schemas.microsoft.com/office/drawing/2014/main" id="{1583B1BB-7C92-33F9-6B29-7FADDC657A98}"/>
              </a:ext>
            </a:extLst>
          </p:cNvPr>
          <p:cNvSpPr>
            <a:spLocks noGrp="1"/>
          </p:cNvSpPr>
          <p:nvPr>
            <p:ph type="body" idx="1"/>
          </p:nvPr>
        </p:nvSpPr>
        <p:spPr/>
        <p:txBody>
          <a:bodyPr/>
          <a:lstStyle/>
          <a:p>
            <a:pPr marL="276843" indent="0">
              <a:lnSpc>
                <a:spcPct val="100000"/>
              </a:lnSpc>
              <a:spcBef>
                <a:spcPts val="0"/>
              </a:spcBef>
              <a:buSzPts val="1800"/>
              <a:tabLst>
                <a:tab pos="2333625" algn="l"/>
                <a:tab pos="8428038" algn="r"/>
              </a:tabLst>
            </a:pPr>
            <a:endParaRPr lang="nl-NL" sz="2800"/>
          </a:p>
          <a:p>
            <a:pPr marL="619743" indent="-342900">
              <a:spcBef>
                <a:spcPts val="1200"/>
              </a:spcBef>
              <a:buSzPts val="1800"/>
              <a:buFont typeface="Arial" panose="020B0604020202020204" pitchFamily="34" charset="0"/>
              <a:buChar char="•"/>
              <a:tabLst>
                <a:tab pos="2333625" algn="l"/>
                <a:tab pos="8428038" algn="r"/>
              </a:tabLst>
            </a:pPr>
            <a:r>
              <a:rPr lang="nl-NL" sz="2800" err="1"/>
              <a:t>BaseCamp</a:t>
            </a:r>
            <a:r>
              <a:rPr lang="nl-NL" sz="2800"/>
              <a:t> is proces- en productgericht, wat betekent dat je voldoende vooruitgang en ontwikkeling moet laten zien met betrekking tot de leeruitkomsten (zie ook </a:t>
            </a:r>
            <a:r>
              <a:rPr lang="en-US" sz="2800" err="1"/>
              <a:t>BaseCamp</a:t>
            </a:r>
            <a:r>
              <a:rPr lang="en-US" sz="2800"/>
              <a:t> </a:t>
            </a:r>
            <a:r>
              <a:rPr lang="en-US" sz="2800" err="1"/>
              <a:t>studiehandleiding</a:t>
            </a:r>
            <a:r>
              <a:rPr lang="en-US" sz="2800"/>
              <a:t>)</a:t>
            </a:r>
            <a:r>
              <a:rPr lang="nl-NL" sz="2800"/>
              <a:t>. </a:t>
            </a:r>
            <a:endParaRPr lang="en-US" sz="2800"/>
          </a:p>
          <a:p>
            <a:pPr marL="619743" indent="-342900">
              <a:spcBef>
                <a:spcPts val="1200"/>
              </a:spcBef>
              <a:buSzPts val="1800"/>
              <a:buFont typeface="Arial" panose="020B0604020202020204" pitchFamily="34" charset="0"/>
              <a:buChar char="•"/>
              <a:tabLst>
                <a:tab pos="2333625" algn="l"/>
                <a:tab pos="8428038" algn="r"/>
              </a:tabLst>
            </a:pPr>
            <a:endParaRPr lang="en-US" sz="2800"/>
          </a:p>
          <a:p>
            <a:pPr marL="619743" indent="-342900">
              <a:spcBef>
                <a:spcPts val="1200"/>
              </a:spcBef>
              <a:buSzPts val="1800"/>
              <a:buFont typeface="Arial" panose="020B0604020202020204" pitchFamily="34" charset="0"/>
              <a:buChar char="•"/>
              <a:tabLst>
                <a:tab pos="2333625" algn="l"/>
                <a:tab pos="8428038" algn="r"/>
              </a:tabLst>
            </a:pPr>
            <a:r>
              <a:rPr lang="nl-NL" sz="2800"/>
              <a:t>Studenten verzamelen verschillende bewijsstukken van hun leerproces tijdens </a:t>
            </a:r>
            <a:r>
              <a:rPr lang="nl-NL" sz="2800" err="1"/>
              <a:t>BaseCamp</a:t>
            </a:r>
            <a:r>
              <a:rPr lang="nl-NL" sz="2800"/>
              <a:t>: Evaluatiecyclus per </a:t>
            </a:r>
            <a:r>
              <a:rPr lang="nl-NL" sz="2800" err="1"/>
              <a:t>Arch</a:t>
            </a:r>
            <a:r>
              <a:rPr lang="nl-NL" sz="2800"/>
              <a:t>: peer-evaluaties, zelf-evaluaties, feedback, actieplannen, links naar </a:t>
            </a:r>
            <a:r>
              <a:rPr lang="nl-NL" sz="2800" err="1"/>
              <a:t>CodeGrade</a:t>
            </a:r>
            <a:r>
              <a:rPr lang="nl-NL" sz="2800"/>
              <a:t> materialen, </a:t>
            </a:r>
            <a:r>
              <a:rPr lang="nl-NL" sz="2800" err="1"/>
              <a:t>supporting</a:t>
            </a:r>
            <a:r>
              <a:rPr lang="nl-NL" sz="2800"/>
              <a:t> topics (</a:t>
            </a:r>
            <a:r>
              <a:rPr lang="nl-NL" sz="2800" err="1"/>
              <a:t>learning</a:t>
            </a:r>
            <a:r>
              <a:rPr lang="nl-NL" sz="2800"/>
              <a:t> </a:t>
            </a:r>
            <a:r>
              <a:rPr lang="nl-NL" sz="2800" err="1"/>
              <a:t>activities</a:t>
            </a:r>
            <a:r>
              <a:rPr lang="nl-NL" sz="2800"/>
              <a:t>). </a:t>
            </a:r>
          </a:p>
        </p:txBody>
      </p:sp>
    </p:spTree>
    <p:extLst>
      <p:ext uri="{BB962C8B-B14F-4D97-AF65-F5344CB8AC3E}">
        <p14:creationId xmlns:p14="http://schemas.microsoft.com/office/powerpoint/2010/main" val="295875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F8104A-D44D-126A-E4CA-0CFFFFD04810}"/>
              </a:ext>
            </a:extLst>
          </p:cNvPr>
          <p:cNvSpPr>
            <a:spLocks noGrp="1"/>
          </p:cNvSpPr>
          <p:nvPr>
            <p:ph type="ctrTitle"/>
          </p:nvPr>
        </p:nvSpPr>
        <p:spPr/>
        <p:txBody>
          <a:bodyPr/>
          <a:lstStyle/>
          <a:p>
            <a:r>
              <a:rPr lang="nl-NL"/>
              <a:t>Dossier – deliverables en deadlines</a:t>
            </a:r>
          </a:p>
        </p:txBody>
      </p:sp>
      <p:sp>
        <p:nvSpPr>
          <p:cNvPr id="3" name="Tijdelijke aanduiding voor tekst 2">
            <a:extLst>
              <a:ext uri="{FF2B5EF4-FFF2-40B4-BE49-F238E27FC236}">
                <a16:creationId xmlns:a16="http://schemas.microsoft.com/office/drawing/2014/main" id="{1583B1BB-7C92-33F9-6B29-7FADDC657A98}"/>
              </a:ext>
            </a:extLst>
          </p:cNvPr>
          <p:cNvSpPr>
            <a:spLocks noGrp="1"/>
          </p:cNvSpPr>
          <p:nvPr>
            <p:ph type="body" idx="1"/>
          </p:nvPr>
        </p:nvSpPr>
        <p:spPr/>
        <p:txBody>
          <a:bodyPr/>
          <a:lstStyle/>
          <a:p>
            <a:pPr marL="619743" indent="-342900">
              <a:spcBef>
                <a:spcPts val="1200"/>
              </a:spcBef>
              <a:buSzPts val="1800"/>
              <a:buFont typeface="Arial" panose="020B0604020202020204" pitchFamily="34" charset="0"/>
              <a:buChar char="•"/>
              <a:tabLst>
                <a:tab pos="2333625" algn="l"/>
                <a:tab pos="8428038" algn="r"/>
              </a:tabLst>
            </a:pPr>
            <a:r>
              <a:rPr lang="nl-NL" sz="2800" dirty="0"/>
              <a:t>Gebruik een Word of pdf format. </a:t>
            </a:r>
          </a:p>
          <a:p>
            <a:pPr marL="619743" indent="-342900">
              <a:spcBef>
                <a:spcPts val="1200"/>
              </a:spcBef>
              <a:buSzPts val="1800"/>
              <a:buFont typeface="Arial" panose="020B0604020202020204" pitchFamily="34" charset="0"/>
              <a:buChar char="•"/>
              <a:tabLst>
                <a:tab pos="2333625" algn="l"/>
                <a:tab pos="8428038" algn="r"/>
              </a:tabLst>
            </a:pPr>
            <a:r>
              <a:rPr lang="nl-NL" sz="2800" dirty="0"/>
              <a:t>Volledige documenten* (geen links naar andere documenten, behalve </a:t>
            </a:r>
            <a:r>
              <a:rPr lang="nl-NL" sz="2800" dirty="0" err="1"/>
              <a:t>CodeGrade</a:t>
            </a:r>
            <a:r>
              <a:rPr lang="nl-NL" sz="2800" dirty="0"/>
              <a:t> links).</a:t>
            </a:r>
          </a:p>
          <a:p>
            <a:pPr marL="619743" indent="-342900">
              <a:spcBef>
                <a:spcPts val="1200"/>
              </a:spcBef>
              <a:buSzPts val="1800"/>
              <a:buFont typeface="Arial" panose="020B0604020202020204" pitchFamily="34" charset="0"/>
              <a:buChar char="•"/>
              <a:tabLst>
                <a:tab pos="2333625" algn="l"/>
                <a:tab pos="8428038" algn="r"/>
              </a:tabLst>
            </a:pPr>
            <a:r>
              <a:rPr lang="nl-NL" sz="2800" dirty="0"/>
              <a:t>Correct Nederlands (spelling, grammatica). De Engelstalige klas levert een Engelstalig dossier in.</a:t>
            </a:r>
          </a:p>
          <a:p>
            <a:pPr marL="619743" indent="-342900">
              <a:spcBef>
                <a:spcPts val="1200"/>
              </a:spcBef>
              <a:buSzPts val="1800"/>
              <a:buFont typeface="Arial" panose="020B0604020202020204" pitchFamily="34" charset="0"/>
              <a:buChar char="•"/>
              <a:tabLst>
                <a:tab pos="2333625" algn="l"/>
                <a:tab pos="8428038" algn="r"/>
              </a:tabLst>
            </a:pPr>
            <a:r>
              <a:rPr lang="nl-NL" sz="2800" dirty="0"/>
              <a:t>Geen </a:t>
            </a:r>
            <a:r>
              <a:rPr lang="nl-NL" sz="2800" dirty="0" err="1"/>
              <a:t>ChatGPT</a:t>
            </a:r>
            <a:r>
              <a:rPr lang="nl-NL" sz="2800" dirty="0"/>
              <a:t> teksten! Het moet jouw, eerlijke verhaal zijn.</a:t>
            </a:r>
          </a:p>
          <a:p>
            <a:pPr marL="619743" indent="-342900">
              <a:spcBef>
                <a:spcPts val="1200"/>
              </a:spcBef>
              <a:buSzPts val="1800"/>
              <a:buFont typeface="Arial" panose="020B0604020202020204" pitchFamily="34" charset="0"/>
              <a:buChar char="•"/>
              <a:tabLst>
                <a:tab pos="2333625" algn="l"/>
                <a:tab pos="8428038" algn="r"/>
              </a:tabLst>
            </a:pPr>
            <a:r>
              <a:rPr lang="nl-NL" sz="2800" dirty="0"/>
              <a:t>De deadline voor het inleveren van het complete dossier is </a:t>
            </a:r>
            <a:r>
              <a:rPr lang="nl-NL" sz="2800" b="1" dirty="0"/>
              <a:t>Vrijdag 7 juni vóór 18.00 uur</a:t>
            </a:r>
            <a:r>
              <a:rPr lang="nl-NL" sz="2800" dirty="0"/>
              <a:t>. Inleveren op </a:t>
            </a:r>
            <a:r>
              <a:rPr lang="nl-NL" sz="2800" dirty="0" err="1">
                <a:solidFill>
                  <a:schemeClr val="accent5">
                    <a:lumMod val="10000"/>
                  </a:schemeClr>
                </a:solidFill>
              </a:rPr>
              <a:t>Brightspace</a:t>
            </a:r>
            <a:r>
              <a:rPr lang="nl-NL" sz="2800" dirty="0">
                <a:solidFill>
                  <a:schemeClr val="accent5">
                    <a:lumMod val="10000"/>
                  </a:schemeClr>
                </a:solidFill>
              </a:rPr>
              <a:t>*</a:t>
            </a:r>
            <a:r>
              <a:rPr lang="nl-NL" sz="2800" dirty="0"/>
              <a:t>. Als je het dossier niet op tijd inlevert, kun je geen assessment doen en word je beoordeeld met een “ND”. </a:t>
            </a:r>
          </a:p>
          <a:p>
            <a:pPr marL="276843" indent="0">
              <a:spcBef>
                <a:spcPts val="1200"/>
              </a:spcBef>
              <a:buSzPts val="1800"/>
              <a:tabLst>
                <a:tab pos="2333625" algn="l"/>
                <a:tab pos="8428038" algn="r"/>
              </a:tabLst>
            </a:pPr>
            <a:endParaRPr lang="nl-NL" sz="2000" dirty="0"/>
          </a:p>
          <a:p>
            <a:pPr marL="276843" indent="0">
              <a:spcBef>
                <a:spcPts val="1200"/>
              </a:spcBef>
              <a:buSzPts val="1800"/>
              <a:tabLst>
                <a:tab pos="2333625" algn="l"/>
                <a:tab pos="8428038" algn="r"/>
              </a:tabLst>
            </a:pPr>
            <a:r>
              <a:rPr lang="nl-NL" sz="2000" dirty="0"/>
              <a:t>* Er volgt nog een instructie voor het inleveren op </a:t>
            </a:r>
            <a:r>
              <a:rPr lang="nl-NL" sz="2000" dirty="0" err="1"/>
              <a:t>Brightspace</a:t>
            </a:r>
            <a:endParaRPr lang="nl-NL" sz="1800" dirty="0"/>
          </a:p>
        </p:txBody>
      </p:sp>
    </p:spTree>
    <p:extLst>
      <p:ext uri="{BB962C8B-B14F-4D97-AF65-F5344CB8AC3E}">
        <p14:creationId xmlns:p14="http://schemas.microsoft.com/office/powerpoint/2010/main" val="3901818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5;p2">
            <a:extLst>
              <a:ext uri="{FF2B5EF4-FFF2-40B4-BE49-F238E27FC236}">
                <a16:creationId xmlns:a16="http://schemas.microsoft.com/office/drawing/2014/main" id="{BA7A780A-CC0A-4725-9ACD-BAEA6D949ABD}"/>
              </a:ext>
            </a:extLst>
          </p:cNvPr>
          <p:cNvSpPr txBox="1">
            <a:spLocks/>
          </p:cNvSpPr>
          <p:nvPr/>
        </p:nvSpPr>
        <p:spPr>
          <a:xfrm>
            <a:off x="727486" y="2598394"/>
            <a:ext cx="9473790"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75400" indent="0">
              <a:lnSpc>
                <a:spcPct val="107000"/>
              </a:lnSpc>
              <a:spcBef>
                <a:spcPts val="1000"/>
              </a:spcBef>
            </a:pPr>
            <a:r>
              <a:rPr lang="nl-NL" sz="2200" dirty="0">
                <a:effectLst/>
                <a:latin typeface="Calibri" panose="020F0502020204030204" pitchFamily="34" charset="0"/>
                <a:ea typeface="Calibri" panose="020F0502020204030204" pitchFamily="34" charset="0"/>
                <a:cs typeface="Times New Roman" panose="02020603050405020304" pitchFamily="18" charset="0"/>
              </a:rPr>
              <a:t>Voor de meesterproef van Basecamp gaan jullie een applicatie ontwikkelen voor de Scheepvaart; een stap in de wereld van cargo. Hierbij ga je je opgedane kennis in één applicatie verwerken om aan te tonen dat je deze kennis kan toepassen. De meesterproef voer je op </a:t>
            </a:r>
            <a:r>
              <a:rPr lang="nl-NL" sz="2200" b="1" dirty="0">
                <a:effectLst/>
                <a:latin typeface="Calibri" panose="020F0502020204030204" pitchFamily="34" charset="0"/>
                <a:ea typeface="Calibri" panose="020F0502020204030204" pitchFamily="34" charset="0"/>
                <a:cs typeface="Times New Roman" panose="02020603050405020304" pitchFamily="18" charset="0"/>
              </a:rPr>
              <a:t>individuele basis</a:t>
            </a:r>
            <a:r>
              <a:rPr lang="nl-NL" sz="2200" dirty="0">
                <a:effectLst/>
                <a:latin typeface="Calibri" panose="020F0502020204030204" pitchFamily="34" charset="0"/>
                <a:ea typeface="Calibri" panose="020F0502020204030204" pitchFamily="34" charset="0"/>
                <a:cs typeface="Times New Roman" panose="02020603050405020304" pitchFamily="18" charset="0"/>
              </a:rPr>
              <a:t> uit, er is uiteraard wel gewoon een docent beschikbaar om vragen te beantwoorden mocht je vastlopen en hulp van andere studenten is toegestaan, zolang de code maar </a:t>
            </a:r>
            <a:r>
              <a:rPr lang="nl-NL" sz="2200" b="1" dirty="0">
                <a:effectLst/>
                <a:latin typeface="Calibri" panose="020F0502020204030204" pitchFamily="34" charset="0"/>
                <a:ea typeface="Calibri" panose="020F0502020204030204" pitchFamily="34" charset="0"/>
                <a:cs typeface="Times New Roman" panose="02020603050405020304" pitchFamily="18" charset="0"/>
              </a:rPr>
              <a:t>jouw eigen code</a:t>
            </a:r>
            <a:r>
              <a:rPr lang="nl-NL" sz="2200" dirty="0">
                <a:effectLst/>
                <a:latin typeface="Calibri" panose="020F0502020204030204" pitchFamily="34" charset="0"/>
                <a:ea typeface="Calibri" panose="020F0502020204030204" pitchFamily="34" charset="0"/>
                <a:cs typeface="Times New Roman" panose="02020603050405020304" pitchFamily="18" charset="0"/>
              </a:rPr>
              <a:t> is! </a:t>
            </a:r>
          </a:p>
          <a:p>
            <a:pPr marL="275400" indent="0">
              <a:lnSpc>
                <a:spcPct val="107000"/>
              </a:lnSpc>
              <a:spcBef>
                <a:spcPts val="3000"/>
              </a:spcBef>
            </a:pPr>
            <a:r>
              <a:rPr lang="nl-NL" sz="2200" dirty="0">
                <a:effectLst/>
                <a:latin typeface="Calibri" panose="020F0502020204030204" pitchFamily="34" charset="0"/>
                <a:ea typeface="Calibri" panose="020F0502020204030204" pitchFamily="34" charset="0"/>
                <a:cs typeface="Times New Roman" panose="02020603050405020304" pitchFamily="18" charset="0"/>
              </a:rPr>
              <a:t>Voor het uitvoeren van de meesterproef krijg je 5 dagen de tijd (2 dagen op locatie, 2 dagen online en 1 ‘</a:t>
            </a:r>
            <a:r>
              <a:rPr lang="nl-NL" sz="2200" dirty="0" err="1">
                <a:effectLst/>
                <a:latin typeface="Calibri" panose="020F0502020204030204" pitchFamily="34" charset="0"/>
                <a:ea typeface="Calibri" panose="020F0502020204030204" pitchFamily="34" charset="0"/>
                <a:cs typeface="Times New Roman" panose="02020603050405020304" pitchFamily="18" charset="0"/>
              </a:rPr>
              <a:t>unsupervised</a:t>
            </a:r>
            <a:r>
              <a:rPr lang="nl-NL" sz="2200" dirty="0">
                <a:effectLst/>
                <a:latin typeface="Calibri" panose="020F0502020204030204" pitchFamily="34" charset="0"/>
                <a:ea typeface="Calibri" panose="020F0502020204030204" pitchFamily="34" charset="0"/>
                <a:cs typeface="Times New Roman" panose="02020603050405020304" pitchFamily="18" charset="0"/>
              </a:rPr>
              <a:t>’). Er zijn ruimtes beschikbaar om op locatie te werken op de online dagen, indien je dat prettiger vindt. Binnen de master </a:t>
            </a:r>
            <a:r>
              <a:rPr lang="nl-NL" sz="2200" dirty="0" err="1">
                <a:effectLst/>
                <a:latin typeface="Calibri" panose="020F0502020204030204" pitchFamily="34" charset="0"/>
                <a:ea typeface="Calibri" panose="020F0502020204030204" pitchFamily="34" charset="0"/>
                <a:cs typeface="Times New Roman" panose="02020603050405020304" pitchFamily="18" charset="0"/>
              </a:rPr>
              <a:t>assignment</a:t>
            </a:r>
            <a:r>
              <a:rPr lang="nl-NL" sz="2200" dirty="0">
                <a:effectLst/>
                <a:latin typeface="Calibri" panose="020F0502020204030204" pitchFamily="34" charset="0"/>
                <a:ea typeface="Calibri" panose="020F0502020204030204" pitchFamily="34" charset="0"/>
                <a:cs typeface="Times New Roman" panose="02020603050405020304" pitchFamily="18" charset="0"/>
              </a:rPr>
              <a:t> komen de volgende onderwerpen naar voren: </a:t>
            </a:r>
            <a:r>
              <a:rPr lang="nl-NL" sz="2200" i="1" dirty="0">
                <a:effectLst/>
                <a:latin typeface="Calibri" panose="020F0502020204030204" pitchFamily="34" charset="0"/>
                <a:ea typeface="Calibri" panose="020F0502020204030204" pitchFamily="34" charset="0"/>
                <a:cs typeface="Times New Roman" panose="02020603050405020304" pitchFamily="18" charset="0"/>
              </a:rPr>
              <a:t>Basic Python (datatypes, </a:t>
            </a:r>
            <a:r>
              <a:rPr lang="nl-NL" sz="2200" i="1" dirty="0" err="1">
                <a:effectLst/>
                <a:latin typeface="Calibri" panose="020F0502020204030204" pitchFamily="34" charset="0"/>
                <a:ea typeface="Calibri" panose="020F0502020204030204" pitchFamily="34" charset="0"/>
                <a:cs typeface="Times New Roman" panose="02020603050405020304" pitchFamily="18" charset="0"/>
              </a:rPr>
              <a:t>functions</a:t>
            </a:r>
            <a:r>
              <a:rPr lang="nl-NL" sz="2200" i="1" dirty="0">
                <a:effectLst/>
                <a:latin typeface="Calibri" panose="020F0502020204030204" pitchFamily="34" charset="0"/>
                <a:ea typeface="Calibri" panose="020F0502020204030204" pitchFamily="34" charset="0"/>
                <a:cs typeface="Times New Roman" panose="02020603050405020304" pitchFamily="18" charset="0"/>
              </a:rPr>
              <a:t>, loops, </a:t>
            </a:r>
            <a:r>
              <a:rPr lang="nl-NL" sz="2200" i="1" dirty="0" err="1">
                <a:effectLst/>
                <a:latin typeface="Calibri" panose="020F0502020204030204" pitchFamily="34" charset="0"/>
                <a:ea typeface="Calibri" panose="020F0502020204030204" pitchFamily="34" charset="0"/>
                <a:cs typeface="Times New Roman" panose="02020603050405020304" pitchFamily="18" charset="0"/>
              </a:rPr>
              <a:t>if</a:t>
            </a:r>
            <a:r>
              <a:rPr lang="nl-NL" sz="2200" i="1" dirty="0">
                <a:effectLst/>
                <a:latin typeface="Calibri" panose="020F0502020204030204" pitchFamily="34" charset="0"/>
                <a:ea typeface="Calibri" panose="020F0502020204030204" pitchFamily="34" charset="0"/>
                <a:cs typeface="Times New Roman" panose="02020603050405020304" pitchFamily="18" charset="0"/>
              </a:rPr>
              <a:t>/</a:t>
            </a:r>
            <a:r>
              <a:rPr lang="nl-NL" sz="2200" i="1" dirty="0" err="1">
                <a:effectLst/>
                <a:latin typeface="Calibri" panose="020F0502020204030204" pitchFamily="34" charset="0"/>
                <a:ea typeface="Calibri" panose="020F0502020204030204" pitchFamily="34" charset="0"/>
                <a:cs typeface="Times New Roman" panose="02020603050405020304" pitchFamily="18" charset="0"/>
              </a:rPr>
              <a:t>else</a:t>
            </a:r>
            <a:r>
              <a:rPr lang="nl-NL" sz="2200" i="1" dirty="0">
                <a:effectLst/>
                <a:latin typeface="Calibri" panose="020F0502020204030204" pitchFamily="34" charset="0"/>
                <a:ea typeface="Calibri" panose="020F0502020204030204" pitchFamily="34" charset="0"/>
                <a:cs typeface="Times New Roman" panose="02020603050405020304" pitchFamily="18" charset="0"/>
              </a:rPr>
              <a:t>, </a:t>
            </a:r>
            <a:r>
              <a:rPr lang="nl-NL" sz="2200" i="1" dirty="0" err="1">
                <a:effectLst/>
                <a:latin typeface="Calibri" panose="020F0502020204030204" pitchFamily="34" charset="0"/>
                <a:ea typeface="Calibri" panose="020F0502020204030204" pitchFamily="34" charset="0"/>
                <a:cs typeface="Times New Roman" panose="02020603050405020304" pitchFamily="18" charset="0"/>
              </a:rPr>
              <a:t>collections</a:t>
            </a:r>
            <a:r>
              <a:rPr lang="nl-NL" sz="2200" i="1" dirty="0">
                <a:effectLst/>
                <a:latin typeface="Calibri" panose="020F0502020204030204" pitchFamily="34" charset="0"/>
                <a:ea typeface="Calibri" panose="020F0502020204030204" pitchFamily="34" charset="0"/>
                <a:cs typeface="Times New Roman" panose="02020603050405020304" pitchFamily="18" charset="0"/>
              </a:rPr>
              <a:t>), Classes, SQL, JSON, CSV, Unit tests.</a:t>
            </a:r>
            <a:endParaRPr lang="nl-NL" sz="2200" dirty="0">
              <a:effectLst/>
              <a:latin typeface="Calibri" panose="020F0502020204030204" pitchFamily="34" charset="0"/>
              <a:ea typeface="Calibri" panose="020F0502020204030204" pitchFamily="34" charset="0"/>
              <a:cs typeface="Times New Roman" panose="02020603050405020304" pitchFamily="18" charset="0"/>
            </a:endParaRPr>
          </a:p>
          <a:p>
            <a:pPr marL="275400" indent="0">
              <a:lnSpc>
                <a:spcPct val="107000"/>
              </a:lnSpc>
              <a:spcBef>
                <a:spcPts val="3000"/>
              </a:spcBef>
            </a:pPr>
            <a:r>
              <a:rPr lang="nl-NL" sz="2200" dirty="0">
                <a:effectLst/>
                <a:latin typeface="Calibri" panose="020F0502020204030204" pitchFamily="34" charset="0"/>
                <a:ea typeface="Calibri" panose="020F0502020204030204" pitchFamily="34" charset="0"/>
                <a:cs typeface="Times New Roman" panose="02020603050405020304" pitchFamily="18" charset="0"/>
              </a:rPr>
              <a:t>De meesterproef lever je in via </a:t>
            </a:r>
            <a:r>
              <a:rPr lang="nl-NL" sz="2200" dirty="0" err="1">
                <a:effectLst/>
                <a:latin typeface="Calibri" panose="020F0502020204030204" pitchFamily="34" charset="0"/>
                <a:ea typeface="Calibri" panose="020F0502020204030204" pitchFamily="34" charset="0"/>
                <a:cs typeface="Times New Roman" panose="02020603050405020304" pitchFamily="18" charset="0"/>
              </a:rPr>
              <a:t>CodeGrade</a:t>
            </a:r>
            <a:r>
              <a:rPr lang="nl-NL" sz="2200" dirty="0">
                <a:effectLst/>
                <a:latin typeface="Calibri" panose="020F0502020204030204" pitchFamily="34" charset="0"/>
                <a:ea typeface="Calibri" panose="020F0502020204030204" pitchFamily="34" charset="0"/>
                <a:cs typeface="Times New Roman" panose="02020603050405020304" pitchFamily="18" charset="0"/>
              </a:rPr>
              <a:t>. Buiten verplichte onderdelen (welke slaan op de eerder genoemde onderwerpen), ben je als student vrij om de meesterproef uit te breiden tot waar jij wilt. Het is dus ook echt een showcase applicatie, waarin jij als student laat zien hoever je gekomen bent!</a:t>
            </a:r>
          </a:p>
        </p:txBody>
      </p:sp>
      <p:sp>
        <p:nvSpPr>
          <p:cNvPr id="9" name="Google Shape;85;p2">
            <a:extLst>
              <a:ext uri="{FF2B5EF4-FFF2-40B4-BE49-F238E27FC236}">
                <a16:creationId xmlns:a16="http://schemas.microsoft.com/office/drawing/2014/main" id="{0DEB6F14-03A9-422B-956D-360C03DF8468}"/>
              </a:ext>
            </a:extLst>
          </p:cNvPr>
          <p:cNvSpPr txBox="1">
            <a:spLocks/>
          </p:cNvSpPr>
          <p:nvPr/>
        </p:nvSpPr>
        <p:spPr>
          <a:xfrm>
            <a:off x="10714787" y="2598394"/>
            <a:ext cx="5429250"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76843" indent="0">
              <a:lnSpc>
                <a:spcPct val="100000"/>
              </a:lnSpc>
              <a:spcBef>
                <a:spcPts val="0"/>
              </a:spcBef>
              <a:buSzPts val="1800"/>
              <a:tabLst>
                <a:tab pos="2333625" algn="l"/>
                <a:tab pos="8428038" algn="r"/>
              </a:tabLst>
            </a:pPr>
            <a:endParaRPr lang="en-US" sz="2400"/>
          </a:p>
        </p:txBody>
      </p:sp>
      <p:sp>
        <p:nvSpPr>
          <p:cNvPr id="3" name="Titel 2">
            <a:extLst>
              <a:ext uri="{FF2B5EF4-FFF2-40B4-BE49-F238E27FC236}">
                <a16:creationId xmlns:a16="http://schemas.microsoft.com/office/drawing/2014/main" id="{2027C6EA-426B-0E23-30C1-58CC75C176E6}"/>
              </a:ext>
            </a:extLst>
          </p:cNvPr>
          <p:cNvSpPr>
            <a:spLocks noGrp="1"/>
          </p:cNvSpPr>
          <p:nvPr>
            <p:ph type="ctrTitle"/>
          </p:nvPr>
        </p:nvSpPr>
        <p:spPr/>
        <p:txBody>
          <a:bodyPr/>
          <a:lstStyle/>
          <a:p>
            <a:r>
              <a:rPr lang="nl-NL"/>
              <a:t>Master </a:t>
            </a:r>
            <a:r>
              <a:rPr lang="nl-NL" err="1"/>
              <a:t>assignment</a:t>
            </a:r>
            <a:endParaRPr lang="nl-NL"/>
          </a:p>
        </p:txBody>
      </p:sp>
      <p:pic>
        <p:nvPicPr>
          <p:cNvPr id="6" name="Afbeelding 5" descr="Afbeelding met tekst, computer, binnen, computer&#10;&#10;Automatisch gegenereerde beschrijving">
            <a:extLst>
              <a:ext uri="{FF2B5EF4-FFF2-40B4-BE49-F238E27FC236}">
                <a16:creationId xmlns:a16="http://schemas.microsoft.com/office/drawing/2014/main" id="{C7452E69-8B44-2A4B-3F0B-72DEE3B3167A}"/>
              </a:ext>
            </a:extLst>
          </p:cNvPr>
          <p:cNvPicPr>
            <a:picLocks noChangeAspect="1"/>
          </p:cNvPicPr>
          <p:nvPr/>
        </p:nvPicPr>
        <p:blipFill rotWithShape="1">
          <a:blip r:embed="rId3"/>
          <a:srcRect l="11408" r="35000"/>
          <a:stretch/>
        </p:blipFill>
        <p:spPr>
          <a:xfrm>
            <a:off x="10714787" y="2588681"/>
            <a:ext cx="5429250" cy="6751037"/>
          </a:xfrm>
          <a:prstGeom prst="rect">
            <a:avLst/>
          </a:prstGeom>
        </p:spPr>
      </p:pic>
    </p:spTree>
    <p:extLst>
      <p:ext uri="{BB962C8B-B14F-4D97-AF65-F5344CB8AC3E}">
        <p14:creationId xmlns:p14="http://schemas.microsoft.com/office/powerpoint/2010/main" val="1695965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5;p2">
            <a:extLst>
              <a:ext uri="{FF2B5EF4-FFF2-40B4-BE49-F238E27FC236}">
                <a16:creationId xmlns:a16="http://schemas.microsoft.com/office/drawing/2014/main" id="{BA7A780A-CC0A-4725-9ACD-BAEA6D949ABD}"/>
              </a:ext>
            </a:extLst>
          </p:cNvPr>
          <p:cNvSpPr txBox="1">
            <a:spLocks/>
          </p:cNvSpPr>
          <p:nvPr/>
        </p:nvSpPr>
        <p:spPr>
          <a:xfrm>
            <a:off x="727485"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619743" indent="-342900">
              <a:spcBef>
                <a:spcPts val="0"/>
              </a:spcBef>
              <a:buSzPts val="1800"/>
              <a:buFont typeface="Arial" panose="020B0604020202020204" pitchFamily="34" charset="0"/>
              <a:buChar char="•"/>
              <a:tabLst>
                <a:tab pos="8429086" algn="r"/>
              </a:tabLst>
            </a:pPr>
            <a:r>
              <a:rPr lang="nl-NL" sz="2400"/>
              <a:t>Het interview van het assessment is gebaseerd op het dossier, maar de eindconclusie wordt getrokken op basis van het interview. </a:t>
            </a:r>
          </a:p>
          <a:p>
            <a:pPr marL="619743" indent="-342900">
              <a:spcBef>
                <a:spcPts val="0"/>
              </a:spcBef>
              <a:buSzPts val="1800"/>
              <a:buFont typeface="Arial" panose="020B0604020202020204" pitchFamily="34" charset="0"/>
              <a:buChar char="•"/>
              <a:tabLst>
                <a:tab pos="8429086" algn="r"/>
              </a:tabLst>
            </a:pPr>
            <a:endParaRPr lang="nl-NL" sz="2400"/>
          </a:p>
          <a:p>
            <a:pPr marL="619743" indent="-342900">
              <a:spcBef>
                <a:spcPts val="0"/>
              </a:spcBef>
              <a:buSzPts val="1800"/>
              <a:buFont typeface="Arial" panose="020B0604020202020204" pitchFamily="34" charset="0"/>
              <a:buChar char="•"/>
              <a:tabLst>
                <a:tab pos="8429086" algn="r"/>
              </a:tabLst>
            </a:pPr>
            <a:r>
              <a:rPr lang="nl-NL" sz="2400"/>
              <a:t>Dit is een mondelinge gelegenheid om naast de inhoud van je dossier je ontwikkeling toe te lichten, bijvoorbeeld om keuzes te verantwoorden; het kan de beoordelaars meer duidelijkheid geven over je competentieniveau, wat van invloed is op de beoordeling. </a:t>
            </a:r>
          </a:p>
          <a:p>
            <a:pPr marL="276843" indent="0">
              <a:spcBef>
                <a:spcPts val="0"/>
              </a:spcBef>
              <a:buSzPts val="1800"/>
              <a:tabLst>
                <a:tab pos="8429086" algn="r"/>
              </a:tabLst>
            </a:pPr>
            <a:endParaRPr lang="nl-NL" sz="2400"/>
          </a:p>
        </p:txBody>
      </p:sp>
      <p:sp>
        <p:nvSpPr>
          <p:cNvPr id="9" name="Google Shape;85;p2">
            <a:extLst>
              <a:ext uri="{FF2B5EF4-FFF2-40B4-BE49-F238E27FC236}">
                <a16:creationId xmlns:a16="http://schemas.microsoft.com/office/drawing/2014/main" id="{0DEB6F14-03A9-422B-956D-360C03DF8468}"/>
              </a:ext>
            </a:extLst>
          </p:cNvPr>
          <p:cNvSpPr txBox="1">
            <a:spLocks/>
          </p:cNvSpPr>
          <p:nvPr/>
        </p:nvSpPr>
        <p:spPr>
          <a:xfrm>
            <a:off x="8587906" y="2598394"/>
            <a:ext cx="7556131" cy="3060128"/>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76843" indent="0">
              <a:spcBef>
                <a:spcPts val="0"/>
              </a:spcBef>
              <a:buSzPts val="1800"/>
              <a:tabLst>
                <a:tab pos="8429086" algn="r"/>
              </a:tabLst>
            </a:pPr>
            <a:r>
              <a:rPr lang="nl-NL" sz="2400"/>
              <a:t>Voor meer informatie Basecamp studiehandleiding. </a:t>
            </a:r>
          </a:p>
          <a:p>
            <a:pPr marL="276843" indent="0">
              <a:spcBef>
                <a:spcPts val="0"/>
              </a:spcBef>
              <a:buSzPts val="1800"/>
              <a:tabLst>
                <a:tab pos="8429086" algn="r"/>
              </a:tabLst>
            </a:pPr>
            <a:r>
              <a:rPr lang="nl-NL" sz="2400"/>
              <a:t>Volgende week gaan we hiermee in de les aan de slag</a:t>
            </a:r>
            <a:r>
              <a:rPr lang="en-US" sz="2400"/>
              <a:t>.</a:t>
            </a:r>
          </a:p>
        </p:txBody>
      </p:sp>
      <p:sp>
        <p:nvSpPr>
          <p:cNvPr id="3" name="Titel 2">
            <a:extLst>
              <a:ext uri="{FF2B5EF4-FFF2-40B4-BE49-F238E27FC236}">
                <a16:creationId xmlns:a16="http://schemas.microsoft.com/office/drawing/2014/main" id="{2027C6EA-426B-0E23-30C1-58CC75C176E6}"/>
              </a:ext>
            </a:extLst>
          </p:cNvPr>
          <p:cNvSpPr>
            <a:spLocks noGrp="1"/>
          </p:cNvSpPr>
          <p:nvPr>
            <p:ph type="ctrTitle"/>
          </p:nvPr>
        </p:nvSpPr>
        <p:spPr/>
        <p:txBody>
          <a:bodyPr/>
          <a:lstStyle/>
          <a:p>
            <a:r>
              <a:rPr lang="nl-NL"/>
              <a:t>Assessments</a:t>
            </a:r>
          </a:p>
        </p:txBody>
      </p:sp>
      <p:pic>
        <p:nvPicPr>
          <p:cNvPr id="8" name="Afbeelding 7" descr="Afbeelding met tekst, persoon, tafel, binnen&#10;&#10;Automatisch gegenereerde beschrijving">
            <a:extLst>
              <a:ext uri="{FF2B5EF4-FFF2-40B4-BE49-F238E27FC236}">
                <a16:creationId xmlns:a16="http://schemas.microsoft.com/office/drawing/2014/main" id="{3E0A3DBB-AD1C-2064-21EA-225AE2E03594}"/>
              </a:ext>
            </a:extLst>
          </p:cNvPr>
          <p:cNvPicPr>
            <a:picLocks noChangeAspect="1"/>
          </p:cNvPicPr>
          <p:nvPr/>
        </p:nvPicPr>
        <p:blipFill rotWithShape="1">
          <a:blip r:embed="rId3"/>
          <a:srcRect l="-419" t="5673" r="419" b="29156"/>
          <a:stretch/>
        </p:blipFill>
        <p:spPr>
          <a:xfrm>
            <a:off x="8587905" y="6026360"/>
            <a:ext cx="7556131" cy="3313358"/>
          </a:xfrm>
          <a:prstGeom prst="rect">
            <a:avLst/>
          </a:prstGeom>
        </p:spPr>
      </p:pic>
    </p:spTree>
    <p:extLst>
      <p:ext uri="{BB962C8B-B14F-4D97-AF65-F5344CB8AC3E}">
        <p14:creationId xmlns:p14="http://schemas.microsoft.com/office/powerpoint/2010/main" val="110519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D74BD0-5DFA-EC88-FD32-9E8FD22789E5}"/>
              </a:ext>
            </a:extLst>
          </p:cNvPr>
          <p:cNvSpPr>
            <a:spLocks noGrp="1"/>
          </p:cNvSpPr>
          <p:nvPr>
            <p:ph type="ctrTitle"/>
          </p:nvPr>
        </p:nvSpPr>
        <p:spPr/>
        <p:txBody>
          <a:bodyPr/>
          <a:lstStyle/>
          <a:p>
            <a:r>
              <a:rPr lang="nl-NL"/>
              <a:t>Aan de slag!</a:t>
            </a:r>
          </a:p>
        </p:txBody>
      </p:sp>
      <p:sp>
        <p:nvSpPr>
          <p:cNvPr id="4" name="Rechthoek 3">
            <a:extLst>
              <a:ext uri="{FF2B5EF4-FFF2-40B4-BE49-F238E27FC236}">
                <a16:creationId xmlns:a16="http://schemas.microsoft.com/office/drawing/2014/main" id="{DBCD3885-9F71-03BF-6B75-C9C0D62EFE5B}"/>
              </a:ext>
            </a:extLst>
          </p:cNvPr>
          <p:cNvSpPr/>
          <p:nvPr/>
        </p:nvSpPr>
        <p:spPr>
          <a:xfrm rot="20609863">
            <a:off x="562908" y="3909203"/>
            <a:ext cx="7530353" cy="3154710"/>
          </a:xfrm>
          <a:prstGeom prst="rect">
            <a:avLst/>
          </a:prstGeom>
          <a:noFill/>
        </p:spPr>
        <p:txBody>
          <a:bodyPr wrap="square" lIns="91440" tIns="45720" rIns="91440" bIns="45720">
            <a:spAutoFit/>
          </a:bodyPr>
          <a:lstStyle/>
          <a:p>
            <a:pPr algn="ctr"/>
            <a:r>
              <a:rPr lang="nl-NL" sz="199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Quiz!</a:t>
            </a:r>
          </a:p>
        </p:txBody>
      </p:sp>
      <p:pic>
        <p:nvPicPr>
          <p:cNvPr id="5" name="Afbeelding 4" descr="Afbeelding met tekst, illustratie, vectorafbeeldingen&#10;&#10;Automatisch gegenereerde beschrijving">
            <a:extLst>
              <a:ext uri="{FF2B5EF4-FFF2-40B4-BE49-F238E27FC236}">
                <a16:creationId xmlns:a16="http://schemas.microsoft.com/office/drawing/2014/main" id="{D56F0C97-DDA8-0886-D630-61FE515C8442}"/>
              </a:ext>
            </a:extLst>
          </p:cNvPr>
          <p:cNvPicPr>
            <a:picLocks noChangeAspect="1"/>
          </p:cNvPicPr>
          <p:nvPr/>
        </p:nvPicPr>
        <p:blipFill>
          <a:blip r:embed="rId3"/>
          <a:stretch>
            <a:fillRect/>
          </a:stretch>
        </p:blipFill>
        <p:spPr>
          <a:xfrm>
            <a:off x="8778081" y="4388517"/>
            <a:ext cx="7325958" cy="4120852"/>
          </a:xfrm>
          <a:prstGeom prst="rect">
            <a:avLst/>
          </a:prstGeom>
        </p:spPr>
      </p:pic>
    </p:spTree>
    <p:extLst>
      <p:ext uri="{BB962C8B-B14F-4D97-AF65-F5344CB8AC3E}">
        <p14:creationId xmlns:p14="http://schemas.microsoft.com/office/powerpoint/2010/main" val="1503540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5;p2">
            <a:extLst>
              <a:ext uri="{FF2B5EF4-FFF2-40B4-BE49-F238E27FC236}">
                <a16:creationId xmlns:a16="http://schemas.microsoft.com/office/drawing/2014/main" id="{BA7A780A-CC0A-4725-9ACD-BAEA6D949ABD}"/>
              </a:ext>
            </a:extLst>
          </p:cNvPr>
          <p:cNvSpPr txBox="1">
            <a:spLocks/>
          </p:cNvSpPr>
          <p:nvPr/>
        </p:nvSpPr>
        <p:spPr>
          <a:xfrm>
            <a:off x="727485"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28600" indent="0"/>
            <a:r>
              <a:rPr lang="nl-NL" sz="2400" b="1" dirty="0"/>
              <a:t>Evaluatie leerdoelen Basecamp</a:t>
            </a:r>
          </a:p>
          <a:p>
            <a:pPr marL="800100" indent="-571500">
              <a:buFont typeface="Arial" panose="020B0604020202020204" pitchFamily="34" charset="0"/>
              <a:buChar char="•"/>
            </a:pPr>
            <a:r>
              <a:rPr lang="nl-NL" sz="2400" dirty="0"/>
              <a:t>Lees het </a:t>
            </a:r>
            <a:r>
              <a:rPr lang="nl-NL" sz="2400" dirty="0">
                <a:solidFill>
                  <a:schemeClr val="accent5">
                    <a:lumMod val="10000"/>
                  </a:schemeClr>
                </a:solidFill>
                <a:hlinkClick r:id="rId3"/>
              </a:rPr>
              <a:t>Deel A v</a:t>
            </a:r>
            <a:r>
              <a:rPr lang="nl-NL" sz="2400" dirty="0">
                <a:hlinkClick r:id="rId3"/>
              </a:rPr>
              <a:t>an het format </a:t>
            </a:r>
            <a:r>
              <a:rPr lang="nl-NL" sz="2400" dirty="0"/>
              <a:t>goed door</a:t>
            </a:r>
          </a:p>
          <a:p>
            <a:pPr marL="800100" indent="-571500">
              <a:buFont typeface="Arial" panose="020B0604020202020204" pitchFamily="34" charset="0"/>
              <a:buChar char="•"/>
            </a:pPr>
            <a:r>
              <a:rPr lang="nl-NL" sz="2400" dirty="0"/>
              <a:t>Stel je vragen</a:t>
            </a:r>
          </a:p>
          <a:p>
            <a:pPr marL="800100" indent="-571500">
              <a:buFont typeface="Arial" panose="020B0604020202020204" pitchFamily="34" charset="0"/>
              <a:buChar char="•"/>
            </a:pPr>
            <a:r>
              <a:rPr lang="nl-NL" sz="2400" dirty="0"/>
              <a:t>Werk de vragen uit</a:t>
            </a:r>
          </a:p>
          <a:p>
            <a:pPr marL="800100" indent="-571500">
              <a:buFont typeface="Arial" panose="020B0604020202020204" pitchFamily="34" charset="0"/>
              <a:buChar char="•"/>
            </a:pPr>
            <a:r>
              <a:rPr lang="nl-NL" sz="2400" dirty="0"/>
              <a:t>Vraag feedback</a:t>
            </a:r>
          </a:p>
          <a:p>
            <a:pPr marL="276225" indent="0">
              <a:spcBef>
                <a:spcPts val="0"/>
              </a:spcBef>
              <a:buSzPts val="1800"/>
              <a:tabLst>
                <a:tab pos="8429086" algn="r"/>
              </a:tabLst>
            </a:pPr>
            <a:endParaRPr lang="nl-NL" sz="2400" b="1" dirty="0"/>
          </a:p>
          <a:p>
            <a:pPr marL="733425" indent="-457200">
              <a:spcBef>
                <a:spcPts val="0"/>
              </a:spcBef>
              <a:buSzPts val="1800"/>
              <a:buFont typeface="Arial" panose="020B0604020202020204" pitchFamily="34" charset="0"/>
              <a:buChar char="•"/>
              <a:tabLst>
                <a:tab pos="8429086" algn="r"/>
              </a:tabLst>
            </a:pPr>
            <a:endParaRPr lang="en-US" sz="2400" dirty="0"/>
          </a:p>
        </p:txBody>
      </p:sp>
      <p:sp>
        <p:nvSpPr>
          <p:cNvPr id="9" name="Google Shape;85;p2">
            <a:extLst>
              <a:ext uri="{FF2B5EF4-FFF2-40B4-BE49-F238E27FC236}">
                <a16:creationId xmlns:a16="http://schemas.microsoft.com/office/drawing/2014/main" id="{0DEB6F14-03A9-422B-956D-360C03DF8468}"/>
              </a:ext>
            </a:extLst>
          </p:cNvPr>
          <p:cNvSpPr txBox="1">
            <a:spLocks/>
          </p:cNvSpPr>
          <p:nvPr/>
        </p:nvSpPr>
        <p:spPr>
          <a:xfrm>
            <a:off x="8587906" y="2598394"/>
            <a:ext cx="7556131" cy="6741324"/>
          </a:xfrm>
          <a:prstGeom prst="rect">
            <a:avLst/>
          </a:prstGeom>
          <a:solidFill>
            <a:schemeClr val="bg1">
              <a:lumMod val="95000"/>
            </a:schemeClr>
          </a:solidFill>
          <a:ln>
            <a:noFill/>
          </a:ln>
        </p:spPr>
        <p:txBody>
          <a:bodyPr spcFirstLastPara="1" wrap="square" lIns="156717" tIns="78346" rIns="156717" bIns="78346" anchor="t" anchorCtr="0">
            <a:noAutofit/>
          </a:bodyPr>
          <a:lstStyle>
            <a:defPPr marR="0" lvl="0" algn="l" rtl="0">
              <a:lnSpc>
                <a:spcPct val="100000"/>
              </a:lnSpc>
              <a:spcBef>
                <a:spcPts val="0"/>
              </a:spcBef>
              <a:spcAft>
                <a:spcPts val="0"/>
              </a:spcAft>
            </a:defPPr>
            <a:lvl1pPr marL="457200" marR="0" lvl="0" indent="-228600" algn="l" rtl="0">
              <a:lnSpc>
                <a:spcPct val="150000"/>
              </a:lnSpc>
              <a:spcBef>
                <a:spcPts val="1260"/>
              </a:spcBef>
              <a:spcAft>
                <a:spcPts val="0"/>
              </a:spcAft>
              <a:buClr>
                <a:srgbClr val="000000"/>
              </a:buClr>
              <a:buSzPts val="2880"/>
              <a:buFont typeface="Arial"/>
              <a:buNone/>
              <a:defRPr sz="3600" b="0" i="0" u="none" strike="noStrike" cap="none">
                <a:solidFill>
                  <a:srgbClr val="000000"/>
                </a:solidFill>
                <a:latin typeface="Arial"/>
                <a:ea typeface="Arial"/>
                <a:cs typeface="Arial"/>
                <a:sym typeface="Arial"/>
              </a:defRPr>
            </a:lvl1pPr>
            <a:lvl2pPr marL="914400" marR="0" lvl="1" indent="-381000" algn="l" rtl="0">
              <a:lnSpc>
                <a:spcPct val="150000"/>
              </a:lnSpc>
              <a:spcBef>
                <a:spcPts val="1120"/>
              </a:spcBef>
              <a:spcAft>
                <a:spcPts val="0"/>
              </a:spcAft>
              <a:buClr>
                <a:srgbClr val="C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406400" algn="l" rtl="0">
              <a:lnSpc>
                <a:spcPct val="150000"/>
              </a:lnSpc>
              <a:spcBef>
                <a:spcPts val="980"/>
              </a:spcBef>
              <a:spcAft>
                <a:spcPts val="0"/>
              </a:spcAft>
              <a:buClr>
                <a:srgbClr val="C00000"/>
              </a:buClr>
              <a:buSzPts val="2800"/>
              <a:buFont typeface="Arial"/>
              <a:buChar char="•"/>
              <a:defRPr sz="2800" b="0" i="1" u="none" strike="noStrike" cap="none">
                <a:solidFill>
                  <a:srgbClr val="000000"/>
                </a:solidFill>
                <a:latin typeface="Arial"/>
                <a:ea typeface="Arial"/>
                <a:cs typeface="Arial"/>
                <a:sym typeface="Arial"/>
              </a:defRPr>
            </a:lvl3pPr>
            <a:lvl4pPr marL="1828800" marR="0" lvl="3" indent="-400050" algn="l" rtl="0">
              <a:lnSpc>
                <a:spcPct val="100000"/>
              </a:lnSpc>
              <a:spcBef>
                <a:spcPts val="1260"/>
              </a:spcBef>
              <a:spcAft>
                <a:spcPts val="0"/>
              </a:spcAft>
              <a:buClr>
                <a:srgbClr val="000000"/>
              </a:buClr>
              <a:buSzPts val="2700"/>
              <a:buFont typeface="Times"/>
              <a:buChar char="•"/>
              <a:defRPr sz="3600" b="0" i="0" u="none" strike="noStrike" cap="none">
                <a:solidFill>
                  <a:srgbClr val="000000"/>
                </a:solidFill>
                <a:latin typeface="Arial"/>
                <a:ea typeface="Arial"/>
                <a:cs typeface="Arial"/>
                <a:sym typeface="Arial"/>
              </a:defRPr>
            </a:lvl4pPr>
            <a:lvl5pPr marL="2286000" marR="0" lvl="4" indent="-457200" algn="l" rtl="0">
              <a:lnSpc>
                <a:spcPct val="100000"/>
              </a:lnSpc>
              <a:spcBef>
                <a:spcPts val="126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6pPr>
            <a:lvl7pPr marL="3200400" marR="0" lvl="6"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7pPr>
            <a:lvl8pPr marL="3657600" marR="0" lvl="7"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8pPr>
            <a:lvl9pPr marL="4114800" marR="0" lvl="8" indent="-330200" algn="l" rtl="0">
              <a:lnSpc>
                <a:spcPct val="100000"/>
              </a:lnSpc>
              <a:spcBef>
                <a:spcPts val="56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9pPr>
          </a:lstStyle>
          <a:p>
            <a:pPr marL="276843" indent="0">
              <a:tabLst>
                <a:tab pos="2333625" algn="l"/>
                <a:tab pos="8428038" algn="r"/>
              </a:tabLst>
            </a:pPr>
            <a:r>
              <a:rPr lang="nl-NL" sz="2400" b="1"/>
              <a:t>Voorbeelden bewijzen:</a:t>
            </a:r>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nl-NL" sz="2400"/>
          </a:p>
          <a:p>
            <a:pPr marL="619743" indent="-342900">
              <a:lnSpc>
                <a:spcPct val="100000"/>
              </a:lnSpc>
              <a:spcBef>
                <a:spcPts val="0"/>
              </a:spcBef>
              <a:buSzPts val="1800"/>
              <a:buFont typeface="Arial" panose="020B0604020202020204" pitchFamily="34" charset="0"/>
              <a:buChar char="•"/>
              <a:tabLst>
                <a:tab pos="2333625" algn="l"/>
                <a:tab pos="8428038" algn="r"/>
              </a:tabLst>
            </a:pPr>
            <a:r>
              <a:rPr lang="nl-NL" sz="2400"/>
              <a:t>Foto planbord of agenda</a:t>
            </a:r>
          </a:p>
          <a:p>
            <a:pPr marL="276843" indent="0">
              <a:tabLst>
                <a:tab pos="2333625" algn="l"/>
                <a:tab pos="8428038" algn="r"/>
              </a:tabLst>
            </a:pPr>
            <a:endParaRPr lang="nl-NL" sz="2000" b="1"/>
          </a:p>
          <a:p>
            <a:pPr marL="619125" indent="-342900">
              <a:lnSpc>
                <a:spcPct val="100000"/>
              </a:lnSpc>
              <a:spcBef>
                <a:spcPts val="0"/>
              </a:spcBef>
              <a:buSzPts val="1800"/>
              <a:buFont typeface="Arial" panose="020B0604020202020204" pitchFamily="34" charset="0"/>
              <a:buChar char="•"/>
              <a:tabLst>
                <a:tab pos="2333625" algn="l"/>
                <a:tab pos="8428038" algn="r"/>
              </a:tabLst>
            </a:pPr>
            <a:r>
              <a:rPr lang="nl-NL" sz="2400"/>
              <a:t>Verbeteren code door feedback vragen (code voor en na d.m.v. code snippets)</a:t>
            </a:r>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nl-NL" sz="2400"/>
          </a:p>
          <a:p>
            <a:pPr marL="619743" indent="-342900">
              <a:lnSpc>
                <a:spcPct val="100000"/>
              </a:lnSpc>
              <a:spcBef>
                <a:spcPts val="0"/>
              </a:spcBef>
              <a:buSzPts val="1800"/>
              <a:buFont typeface="Arial" panose="020B0604020202020204" pitchFamily="34" charset="0"/>
              <a:buChar char="•"/>
              <a:tabLst>
                <a:tab pos="2333625" algn="l"/>
                <a:tab pos="8428038" algn="r"/>
              </a:tabLst>
            </a:pPr>
            <a:r>
              <a:rPr lang="nl-NL" sz="2400"/>
              <a:t>Screenshot chat m.b.t. elkaar meer vragen stellen</a:t>
            </a:r>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nl-NL" sz="2400"/>
          </a:p>
          <a:p>
            <a:pPr marL="619743" indent="-342900">
              <a:lnSpc>
                <a:spcPct val="100000"/>
              </a:lnSpc>
              <a:spcBef>
                <a:spcPts val="0"/>
              </a:spcBef>
              <a:buSzPts val="1800"/>
              <a:buFont typeface="Arial" panose="020B0604020202020204" pitchFamily="34" charset="0"/>
              <a:buChar char="•"/>
              <a:tabLst>
                <a:tab pos="2333625" algn="l"/>
                <a:tab pos="8428038" algn="r"/>
              </a:tabLst>
            </a:pPr>
            <a:r>
              <a:rPr lang="nl-NL" sz="2400"/>
              <a:t>Meer </a:t>
            </a:r>
            <a:r>
              <a:rPr lang="nl-NL" sz="2400" err="1"/>
              <a:t>comments</a:t>
            </a:r>
            <a:r>
              <a:rPr lang="nl-NL" sz="2400"/>
              <a:t> in code (voor en na)</a:t>
            </a:r>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nl-NL" sz="2400"/>
          </a:p>
          <a:p>
            <a:pPr marL="619743" indent="-342900">
              <a:lnSpc>
                <a:spcPct val="100000"/>
              </a:lnSpc>
              <a:spcBef>
                <a:spcPts val="0"/>
              </a:spcBef>
              <a:buSzPts val="1800"/>
              <a:buFont typeface="Arial" panose="020B0604020202020204" pitchFamily="34" charset="0"/>
              <a:buChar char="•"/>
              <a:tabLst>
                <a:tab pos="2333625" algn="l"/>
                <a:tab pos="8428038" algn="r"/>
              </a:tabLst>
            </a:pPr>
            <a:r>
              <a:rPr lang="nl-NL" sz="2400"/>
              <a:t>Meer onderzoek doen – overzicht gebruikte bronnen</a:t>
            </a:r>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nl-NL" sz="2400"/>
          </a:p>
          <a:p>
            <a:pPr marL="619743" indent="-342900">
              <a:lnSpc>
                <a:spcPct val="100000"/>
              </a:lnSpc>
              <a:spcBef>
                <a:spcPts val="0"/>
              </a:spcBef>
              <a:buSzPts val="1800"/>
              <a:buFont typeface="Arial" panose="020B0604020202020204" pitchFamily="34" charset="0"/>
              <a:buChar char="•"/>
              <a:tabLst>
                <a:tab pos="2333625" algn="l"/>
                <a:tab pos="8428038" algn="r"/>
              </a:tabLst>
            </a:pPr>
            <a:r>
              <a:rPr lang="nl-NL" sz="2400"/>
              <a:t>Stappenplan voor </a:t>
            </a:r>
            <a:r>
              <a:rPr lang="nl-NL" sz="2400" err="1"/>
              <a:t>problem</a:t>
            </a:r>
            <a:r>
              <a:rPr lang="nl-NL" sz="2400"/>
              <a:t> </a:t>
            </a:r>
            <a:r>
              <a:rPr lang="nl-NL" sz="2400" err="1"/>
              <a:t>solving</a:t>
            </a:r>
            <a:r>
              <a:rPr lang="nl-NL" sz="2400"/>
              <a:t> </a:t>
            </a:r>
            <a:r>
              <a:rPr lang="nl-NL" sz="2400" err="1"/>
              <a:t>assignment</a:t>
            </a:r>
            <a:endParaRPr lang="nl-NL" sz="240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a:p>
          <a:p>
            <a:pPr marL="619743" indent="-342900">
              <a:lnSpc>
                <a:spcPct val="100000"/>
              </a:lnSpc>
              <a:spcBef>
                <a:spcPts val="0"/>
              </a:spcBef>
              <a:buSzPts val="1800"/>
              <a:buFont typeface="Arial" panose="020B0604020202020204" pitchFamily="34" charset="0"/>
              <a:buChar char="•"/>
              <a:tabLst>
                <a:tab pos="2333625" algn="l"/>
                <a:tab pos="8428038" algn="r"/>
              </a:tabLst>
            </a:pPr>
            <a:endParaRPr lang="en-US" sz="2400"/>
          </a:p>
        </p:txBody>
      </p:sp>
      <p:sp>
        <p:nvSpPr>
          <p:cNvPr id="3" name="Titel 2">
            <a:extLst>
              <a:ext uri="{FF2B5EF4-FFF2-40B4-BE49-F238E27FC236}">
                <a16:creationId xmlns:a16="http://schemas.microsoft.com/office/drawing/2014/main" id="{2027C6EA-426B-0E23-30C1-58CC75C176E6}"/>
              </a:ext>
            </a:extLst>
          </p:cNvPr>
          <p:cNvSpPr>
            <a:spLocks noGrp="1"/>
          </p:cNvSpPr>
          <p:nvPr>
            <p:ph type="ctrTitle"/>
          </p:nvPr>
        </p:nvSpPr>
        <p:spPr/>
        <p:txBody>
          <a:bodyPr/>
          <a:lstStyle/>
          <a:p>
            <a:r>
              <a:rPr lang="nl-NL"/>
              <a:t>Deel A – Evaluatie leerdoelen</a:t>
            </a:r>
          </a:p>
        </p:txBody>
      </p:sp>
    </p:spTree>
    <p:extLst>
      <p:ext uri="{BB962C8B-B14F-4D97-AF65-F5344CB8AC3E}">
        <p14:creationId xmlns:p14="http://schemas.microsoft.com/office/powerpoint/2010/main" val="2514351714"/>
      </p:ext>
    </p:extLst>
  </p:cSld>
  <p:clrMapOvr>
    <a:masterClrMapping/>
  </p:clrMapOvr>
</p:sld>
</file>

<file path=ppt/theme/theme1.xml><?xml version="1.0" encoding="utf-8"?>
<a:theme xmlns:a="http://schemas.openxmlformats.org/drawingml/2006/main" name="Powerpoint Templates voor Hogeschool Rotterdam / HRDM">
  <a:themeElements>
    <a:clrScheme name="HRDM">
      <a:dk1>
        <a:srgbClr val="FFFFFF"/>
      </a:dk1>
      <a:lt1>
        <a:srgbClr val="FFFFFF"/>
      </a:lt1>
      <a:dk2>
        <a:srgbClr val="CC0033"/>
      </a:dk2>
      <a:lt2>
        <a:srgbClr val="0099FF"/>
      </a:lt2>
      <a:accent1>
        <a:srgbClr val="000068"/>
      </a:accent1>
      <a:accent2>
        <a:srgbClr val="FFCC00"/>
      </a:accent2>
      <a:accent3>
        <a:srgbClr val="CC0033"/>
      </a:accent3>
      <a:accent4>
        <a:srgbClr val="B2B2B2"/>
      </a:accent4>
      <a:accent5>
        <a:srgbClr val="E5E5E5"/>
      </a:accent5>
      <a:accent6>
        <a:srgbClr val="E8E8F0"/>
      </a:accent6>
      <a:hlink>
        <a:srgbClr val="0099FF"/>
      </a:hlink>
      <a:folHlink>
        <a:srgbClr val="0000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026ED9C2809C40823FBFD7BE1FDBA2" ma:contentTypeVersion="12" ma:contentTypeDescription="Een nieuw document maken." ma:contentTypeScope="" ma:versionID="a955e391809d6e9ee444794846ca9fff">
  <xsd:schema xmlns:xsd="http://www.w3.org/2001/XMLSchema" xmlns:xs="http://www.w3.org/2001/XMLSchema" xmlns:p="http://schemas.microsoft.com/office/2006/metadata/properties" xmlns:ns2="982f8f45-0d26-4bf1-baee-9d66f8a81da8" xmlns:ns3="78fc2d42-6be0-4fb2-810f-bcc9a18d2a6a" targetNamespace="http://schemas.microsoft.com/office/2006/metadata/properties" ma:root="true" ma:fieldsID="69951893c02dbafa3ac2b2d71c50c328" ns2:_="" ns3:_="">
    <xsd:import namespace="982f8f45-0d26-4bf1-baee-9d66f8a81da8"/>
    <xsd:import namespace="78fc2d42-6be0-4fb2-810f-bcc9a18d2a6a"/>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2f8f45-0d26-4bf1-baee-9d66f8a81da8"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Afbeeldingtags" ma:readOnly="false" ma:fieldId="{5cf76f15-5ced-4ddc-b409-7134ff3c332f}" ma:taxonomyMulti="true" ma:sspId="d5477cde-f098-4d32-ba13-c78038edde39"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fc2d42-6be0-4fb2-810f-bcc9a18d2a6a"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a4f92b8d-27a6-4d61-846a-89b63f39e74b}" ma:internalName="TaxCatchAll" ma:showField="CatchAllData" ma:web="78fc2d42-6be0-4fb2-810f-bcc9a18d2a6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982f8f45-0d26-4bf1-baee-9d66f8a81da8" xsi:nil="true"/>
    <lcf76f155ced4ddcb4097134ff3c332f xmlns="982f8f45-0d26-4bf1-baee-9d66f8a81da8">
      <Terms xmlns="http://schemas.microsoft.com/office/infopath/2007/PartnerControls"/>
    </lcf76f155ced4ddcb4097134ff3c332f>
    <TaxCatchAll xmlns="78fc2d42-6be0-4fb2-810f-bcc9a18d2a6a" xsi:nil="true"/>
  </documentManagement>
</p:properties>
</file>

<file path=customXml/itemProps1.xml><?xml version="1.0" encoding="utf-8"?>
<ds:datastoreItem xmlns:ds="http://schemas.openxmlformats.org/officeDocument/2006/customXml" ds:itemID="{22F2A4F6-90F0-4DA4-A74E-01B4586744E9}"/>
</file>

<file path=customXml/itemProps2.xml><?xml version="1.0" encoding="utf-8"?>
<ds:datastoreItem xmlns:ds="http://schemas.openxmlformats.org/officeDocument/2006/customXml" ds:itemID="{7D1DA9B8-C8A8-4342-B9AE-90DB7A2796DB}">
  <ds:schemaRefs>
    <ds:schemaRef ds:uri="http://schemas.microsoft.com/sharepoint/v3/contenttype/forms"/>
  </ds:schemaRefs>
</ds:datastoreItem>
</file>

<file path=customXml/itemProps3.xml><?xml version="1.0" encoding="utf-8"?>
<ds:datastoreItem xmlns:ds="http://schemas.openxmlformats.org/officeDocument/2006/customXml" ds:itemID="{2BD76692-9921-4632-A116-958B888036B2}">
  <ds:schemaRefs>
    <ds:schemaRef ds:uri="http://www.w3.org/XML/1998/namespace"/>
    <ds:schemaRef ds:uri="http://purl.org/dc/elements/1.1/"/>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50fa9e60-8bbb-41dd-870b-8c7b59b364c2"/>
    <ds:schemaRef ds:uri="78fc2d42-6be0-4fb2-810f-bcc9a18d2a6a"/>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1731</Words>
  <Application>Microsoft Office PowerPoint</Application>
  <PresentationFormat>Aangepast</PresentationFormat>
  <Paragraphs>208</Paragraphs>
  <Slides>24</Slides>
  <Notes>16</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24</vt:i4>
      </vt:variant>
    </vt:vector>
  </HeadingPairs>
  <TitlesOfParts>
    <vt:vector size="28" baseType="lpstr">
      <vt:lpstr>Calibri</vt:lpstr>
      <vt:lpstr>Times</vt:lpstr>
      <vt:lpstr>Arial</vt:lpstr>
      <vt:lpstr>Powerpoint Templates voor Hogeschool Rotterdam / HRDM</vt:lpstr>
      <vt:lpstr>PowerPoint-presentatie</vt:lpstr>
      <vt:lpstr>Arch 4 - overzicht</vt:lpstr>
      <vt:lpstr>Arch 4 – Evaluatie Basecamp</vt:lpstr>
      <vt:lpstr>Dossier – waarom en wat?</vt:lpstr>
      <vt:lpstr>Dossier – deliverables en deadlines</vt:lpstr>
      <vt:lpstr>Master assignment</vt:lpstr>
      <vt:lpstr>Assessments</vt:lpstr>
      <vt:lpstr>Aan de slag!</vt:lpstr>
      <vt:lpstr>Deel A – Evaluatie leerdoelen</vt:lpstr>
      <vt:lpstr>Deel B – Evaluatie leeruitkomsten</vt:lpstr>
      <vt:lpstr>Deel C – Evaluatie Basecamp</vt:lpstr>
      <vt:lpstr>PowerPoint-presentatie</vt:lpstr>
      <vt:lpstr>PowerPoint-presentatie</vt:lpstr>
      <vt:lpstr>Arch 4 - overview</vt:lpstr>
      <vt:lpstr>Arch 4 – Evaluation Basecamp</vt:lpstr>
      <vt:lpstr>Dossier – why and what?</vt:lpstr>
      <vt:lpstr>Dossier – deliverables and deadlines</vt:lpstr>
      <vt:lpstr>Master assignment</vt:lpstr>
      <vt:lpstr>Assessments</vt:lpstr>
      <vt:lpstr>Get to work!</vt:lpstr>
      <vt:lpstr>Part A – Evaluation learning goals</vt:lpstr>
      <vt:lpstr>Part B – Evaluation learning outcomes</vt:lpstr>
      <vt:lpstr>Part C – Evaluation Basecamp</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Hogeschool Rotterdam</dc:title>
  <dc:creator>Gebruiker</dc:creator>
  <cp:lastModifiedBy>Hasker, X.E.M. (Xenia)</cp:lastModifiedBy>
  <cp:revision>1</cp:revision>
  <cp:lastPrinted>2019-11-13T14:43:52Z</cp:lastPrinted>
  <dcterms:modified xsi:type="dcterms:W3CDTF">2024-04-23T08:47:21Z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0x01010075026ED9C2809C40823FBFD7BE1FDBA2</vt:lpwstr>
  </property>
</Properties>
</file>